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56" r:id="rId4"/>
    <p:sldId id="268" r:id="rId5"/>
    <p:sldId id="264" r:id="rId6"/>
    <p:sldId id="263" r:id="rId7"/>
    <p:sldId id="266" r:id="rId8"/>
    <p:sldId id="265" r:id="rId9"/>
    <p:sldId id="257" r:id="rId10"/>
    <p:sldId id="259" r:id="rId11"/>
    <p:sldId id="269" r:id="rId12"/>
    <p:sldId id="267" r:id="rId13"/>
    <p:sldId id="270" r:id="rId14"/>
    <p:sldId id="271" r:id="rId15"/>
    <p:sldId id="272" r:id="rId16"/>
    <p:sldId id="273" r:id="rId17"/>
    <p:sldId id="277" r:id="rId18"/>
    <p:sldId id="276" r:id="rId19"/>
    <p:sldId id="262" r:id="rId20"/>
    <p:sldId id="258" r:id="rId21"/>
    <p:sldId id="275" r:id="rId22"/>
    <p:sldId id="278" r:id="rId23"/>
    <p:sldId id="279" r:id="rId24"/>
    <p:sldId id="280" r:id="rId25"/>
    <p:sldId id="281" r:id="rId26"/>
    <p:sldId id="282" r:id="rId27"/>
    <p:sldId id="285" r:id="rId28"/>
    <p:sldId id="283" r:id="rId29"/>
    <p:sldId id="284" r:id="rId30"/>
    <p:sldId id="287" r:id="rId31"/>
    <p:sldId id="302" r:id="rId32"/>
    <p:sldId id="288" r:id="rId33"/>
    <p:sldId id="303" r:id="rId34"/>
    <p:sldId id="289" r:id="rId35"/>
    <p:sldId id="304" r:id="rId36"/>
    <p:sldId id="290" r:id="rId37"/>
    <p:sldId id="294" r:id="rId38"/>
    <p:sldId id="286" r:id="rId39"/>
    <p:sldId id="298" r:id="rId40"/>
    <p:sldId id="296" r:id="rId41"/>
    <p:sldId id="299" r:id="rId42"/>
    <p:sldId id="300" r:id="rId43"/>
    <p:sldId id="301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10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E771A-334C-4D52-A262-5D80BBE65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26255-C51D-4BEB-8D37-B34964FA50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C1768-A8A0-44A0-94CF-C3EF8A7F6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C6B8-BB11-4714-B748-933F1AE5C28B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042BD-1AC6-49DB-8EA4-B3E111510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64CE4-9809-4CF6-A240-D1C1376D8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C1EE4-1DFA-4DBF-BDDD-B9F6549CC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301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DBFD2-9118-448F-9EC0-6F7B2F91F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9D1075-FDBB-4477-A5B7-DEA76F7DB8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6F835-15F4-4A72-B8D0-041B0C18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C6B8-BB11-4714-B748-933F1AE5C28B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90BD6-13AC-48C9-A61D-DCDBC82C7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0B7DE-AC9E-4C90-B0B7-89A63B55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C1EE4-1DFA-4DBF-BDDD-B9F6549CC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71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7FBCE4-B84C-4545-87B7-7F567C1511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F6A005-5173-4D81-8DDD-A5438937E1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CBF3E-1341-46DC-A50C-DD2CAEF7E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C6B8-BB11-4714-B748-933F1AE5C28B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E5BDB-AF47-4DF1-8174-7BCD2487F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16F9E-E087-43B0-B4A4-252429434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C1EE4-1DFA-4DBF-BDDD-B9F6549CC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695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8B872-EFF2-4547-8682-B5177E2ED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81014-71C9-437C-9739-C82A092C1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7EEFC-6A52-40CE-BFC6-640124A41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C6B8-BB11-4714-B748-933F1AE5C28B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CD7CCE-F333-4F8F-B71D-80FDCB2CF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179A4-958C-436D-9577-99CDA11B7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C1EE4-1DFA-4DBF-BDDD-B9F6549CC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44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062E3-8E85-432C-91CC-A14E0274D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61F15-8E84-4DEF-B203-D56D2E98C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7BBE27-A8F8-443A-814A-945F0246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C6B8-BB11-4714-B748-933F1AE5C28B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9BCAE-D37E-44C7-8061-C94B744FB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09B7E-9718-4464-BE03-211E8C47A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C1EE4-1DFA-4DBF-BDDD-B9F6549CC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353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CCA0F-28AB-48C9-B53B-22312547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892EA-813A-4DEC-B583-45E304A465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B93203-687E-4BE7-A6D8-E3EC21817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DC7475-BFC8-42D7-9208-54F7B70C5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C6B8-BB11-4714-B748-933F1AE5C28B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B50C15-2843-4DB3-BE15-8DCCF9468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D5BB2C-EEB7-46AD-9827-2BA61B4B8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C1EE4-1DFA-4DBF-BDDD-B9F6549CC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310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92F60-CBF3-41E4-A737-51099BBB8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650505-B6C3-474B-8714-D03BFB532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01D1DF-4DCE-46FC-91C6-4A9D397615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951D1E-2867-4D59-A9B0-AA8810F409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E6E7D-ACD8-45AD-968D-98A1830A88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FA6B41-B73C-4E20-8E1B-A95C8EE03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C6B8-BB11-4714-B748-933F1AE5C28B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60D9D2-6F3A-40B6-B9B0-DFBF2864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3D8DDD-CF76-40F6-9A66-EA0E51F3F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C1EE4-1DFA-4DBF-BDDD-B9F6549CC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496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AC047-FD99-463F-A08C-C75819EFF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891DF4-E42F-439A-AF54-5784913C3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C6B8-BB11-4714-B748-933F1AE5C28B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A3182D-3AF3-475C-81CA-A88F98CA5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7AEC3-9D6C-417A-A878-813DF2749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C1EE4-1DFA-4DBF-BDDD-B9F6549CC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09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9AE0FB-6C21-46E6-99D1-016929514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C6B8-BB11-4714-B748-933F1AE5C28B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296678-A56F-48A9-A155-0776E6180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00B7C-1A44-4B57-90AE-932A1756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C1EE4-1DFA-4DBF-BDDD-B9F6549CC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36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F94E2-B438-4B2A-9C6B-CD4FF6F69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BC1F9-5C7A-4C6A-8645-A1CDB1631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AE5C84-7D4B-4E7E-8494-97E9D6031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2A44B-FC5F-4207-8B73-3237B15AB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C6B8-BB11-4714-B748-933F1AE5C28B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10D6DD-BE1B-42CE-8AFF-CE4232A2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749482-FA94-4142-A35C-DEA432BFD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C1EE4-1DFA-4DBF-BDDD-B9F6549CC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610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CBE41-57B0-4A52-8B9E-D6E3CB680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2A45BA-D3B6-4D79-924A-206D834198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A9B207-89A9-4170-9BA4-6758946CF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A607F4-CA22-4A33-AB6F-EBED5BAE4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C6B8-BB11-4714-B748-933F1AE5C28B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9B848E-8CBC-4A36-BC02-1C69317CA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8FFA04-F693-418F-AFC4-051DF7693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C1EE4-1DFA-4DBF-BDDD-B9F6549CC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036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3F497F-889E-424B-8464-9FFB7BAED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F21671-C361-4A88-8C6D-C186EBDF7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5017A-B099-44E1-A217-0AB39AAE2F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21C6B8-BB11-4714-B748-933F1AE5C28B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31ACB-002A-40B0-8470-DFAB1E108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9992F-6AC7-43E4-B42E-487AF355F1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8C1EE4-1DFA-4DBF-BDDD-B9F6549CC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916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4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68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4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65.png"/><Relationship Id="rId7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5.png"/><Relationship Id="rId7" Type="http://schemas.openxmlformats.org/officeDocument/2006/relationships/image" Target="../media/image82.png"/><Relationship Id="rId12" Type="http://schemas.openxmlformats.org/officeDocument/2006/relationships/image" Target="../media/image8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77.png"/><Relationship Id="rId5" Type="http://schemas.openxmlformats.org/officeDocument/2006/relationships/image" Target="../media/image65.png"/><Relationship Id="rId10" Type="http://schemas.openxmlformats.org/officeDocument/2006/relationships/image" Target="../media/image85.png"/><Relationship Id="rId4" Type="http://schemas.openxmlformats.org/officeDocument/2006/relationships/image" Target="../media/image80.png"/><Relationship Id="rId9" Type="http://schemas.openxmlformats.org/officeDocument/2006/relationships/image" Target="../media/image8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94.png"/><Relationship Id="rId3" Type="http://schemas.openxmlformats.org/officeDocument/2006/relationships/image" Target="../media/image87.png"/><Relationship Id="rId7" Type="http://schemas.openxmlformats.org/officeDocument/2006/relationships/image" Target="../media/image89.png"/><Relationship Id="rId12" Type="http://schemas.openxmlformats.org/officeDocument/2006/relationships/image" Target="../media/image9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92.png"/><Relationship Id="rId5" Type="http://schemas.openxmlformats.org/officeDocument/2006/relationships/image" Target="../media/image88.png"/><Relationship Id="rId10" Type="http://schemas.openxmlformats.org/officeDocument/2006/relationships/image" Target="../media/image91.png"/><Relationship Id="rId4" Type="http://schemas.openxmlformats.org/officeDocument/2006/relationships/image" Target="../media/image76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75.png"/><Relationship Id="rId7" Type="http://schemas.openxmlformats.org/officeDocument/2006/relationships/image" Target="../media/image9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65.png"/><Relationship Id="rId9" Type="http://schemas.openxmlformats.org/officeDocument/2006/relationships/image" Target="../media/image10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8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8.png"/><Relationship Id="rId7" Type="http://schemas.openxmlformats.org/officeDocument/2006/relationships/image" Target="../media/image123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27.png"/><Relationship Id="rId7" Type="http://schemas.openxmlformats.org/officeDocument/2006/relationships/image" Target="../media/image123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10" Type="http://schemas.openxmlformats.org/officeDocument/2006/relationships/image" Target="../media/image141.png"/><Relationship Id="rId4" Type="http://schemas.openxmlformats.org/officeDocument/2006/relationships/image" Target="../media/image136.png"/><Relationship Id="rId9" Type="http://schemas.openxmlformats.org/officeDocument/2006/relationships/image" Target="../media/image14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36.png"/><Relationship Id="rId7" Type="http://schemas.openxmlformats.org/officeDocument/2006/relationships/image" Target="../media/image146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emf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36.png"/><Relationship Id="rId7" Type="http://schemas.openxmlformats.org/officeDocument/2006/relationships/image" Target="../media/image154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158.png"/><Relationship Id="rId5" Type="http://schemas.openxmlformats.org/officeDocument/2006/relationships/image" Target="../media/image153.png"/><Relationship Id="rId10" Type="http://schemas.openxmlformats.org/officeDocument/2006/relationships/image" Target="../media/image157.png"/><Relationship Id="rId4" Type="http://schemas.openxmlformats.org/officeDocument/2006/relationships/image" Target="../media/image152.png"/><Relationship Id="rId9" Type="http://schemas.openxmlformats.org/officeDocument/2006/relationships/image" Target="../media/image15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36.png"/><Relationship Id="rId7" Type="http://schemas.openxmlformats.org/officeDocument/2006/relationships/image" Target="../media/image162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43.png"/><Relationship Id="rId10" Type="http://schemas.openxmlformats.org/officeDocument/2006/relationships/image" Target="../media/image165.png"/><Relationship Id="rId4" Type="http://schemas.openxmlformats.org/officeDocument/2006/relationships/image" Target="../media/image160.emf"/><Relationship Id="rId9" Type="http://schemas.openxmlformats.org/officeDocument/2006/relationships/image" Target="../media/image16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36.png"/><Relationship Id="rId7" Type="http://schemas.openxmlformats.org/officeDocument/2006/relationships/image" Target="../media/image16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170.png"/><Relationship Id="rId5" Type="http://schemas.openxmlformats.org/officeDocument/2006/relationships/image" Target="../media/image153.png"/><Relationship Id="rId10" Type="http://schemas.openxmlformats.org/officeDocument/2006/relationships/image" Target="../media/image169.png"/><Relationship Id="rId4" Type="http://schemas.openxmlformats.org/officeDocument/2006/relationships/image" Target="../media/image152.png"/><Relationship Id="rId9" Type="http://schemas.openxmlformats.org/officeDocument/2006/relationships/image" Target="../media/image16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7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43.png"/><Relationship Id="rId10" Type="http://schemas.openxmlformats.org/officeDocument/2006/relationships/image" Target="../media/image172.png"/><Relationship Id="rId4" Type="http://schemas.openxmlformats.org/officeDocument/2006/relationships/image" Target="../media/image136.png"/><Relationship Id="rId9" Type="http://schemas.openxmlformats.org/officeDocument/2006/relationships/image" Target="../media/image16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36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177.png"/><Relationship Id="rId5" Type="http://schemas.openxmlformats.org/officeDocument/2006/relationships/image" Target="../media/image153.png"/><Relationship Id="rId10" Type="http://schemas.openxmlformats.org/officeDocument/2006/relationships/image" Target="../media/image176.png"/><Relationship Id="rId4" Type="http://schemas.openxmlformats.org/officeDocument/2006/relationships/image" Target="../media/image152.png"/><Relationship Id="rId9" Type="http://schemas.openxmlformats.org/officeDocument/2006/relationships/image" Target="../media/image17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36.png"/><Relationship Id="rId7" Type="http://schemas.openxmlformats.org/officeDocument/2006/relationships/image" Target="../media/image16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10" Type="http://schemas.openxmlformats.org/officeDocument/2006/relationships/image" Target="../media/image180.png"/><Relationship Id="rId4" Type="http://schemas.openxmlformats.org/officeDocument/2006/relationships/image" Target="../media/image143.png"/><Relationship Id="rId9" Type="http://schemas.openxmlformats.org/officeDocument/2006/relationships/image" Target="../media/image17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36.png"/><Relationship Id="rId7" Type="http://schemas.openxmlformats.org/officeDocument/2006/relationships/image" Target="../media/image181.png"/><Relationship Id="rId12" Type="http://schemas.openxmlformats.org/officeDocument/2006/relationships/image" Target="../media/image18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185.png"/><Relationship Id="rId5" Type="http://schemas.openxmlformats.org/officeDocument/2006/relationships/image" Target="../media/image153.png"/><Relationship Id="rId10" Type="http://schemas.openxmlformats.org/officeDocument/2006/relationships/image" Target="../media/image184.png"/><Relationship Id="rId4" Type="http://schemas.openxmlformats.org/officeDocument/2006/relationships/image" Target="../media/image152.png"/><Relationship Id="rId9" Type="http://schemas.openxmlformats.org/officeDocument/2006/relationships/image" Target="../media/image18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91.png"/><Relationship Id="rId3" Type="http://schemas.openxmlformats.org/officeDocument/2006/relationships/image" Target="../media/image136.png"/><Relationship Id="rId7" Type="http://schemas.openxmlformats.org/officeDocument/2006/relationships/image" Target="../media/image164.png"/><Relationship Id="rId12" Type="http://schemas.openxmlformats.org/officeDocument/2006/relationships/image" Target="../media/image19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image" Target="../media/image165.png"/><Relationship Id="rId5" Type="http://schemas.openxmlformats.org/officeDocument/2006/relationships/image" Target="../media/image162.png"/><Relationship Id="rId10" Type="http://schemas.openxmlformats.org/officeDocument/2006/relationships/image" Target="../media/image189.png"/><Relationship Id="rId4" Type="http://schemas.openxmlformats.org/officeDocument/2006/relationships/image" Target="../media/image143.png"/><Relationship Id="rId9" Type="http://schemas.openxmlformats.org/officeDocument/2006/relationships/image" Target="../media/image18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36.png"/><Relationship Id="rId7" Type="http://schemas.openxmlformats.org/officeDocument/2006/relationships/image" Target="../media/image19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196.png"/><Relationship Id="rId5" Type="http://schemas.openxmlformats.org/officeDocument/2006/relationships/image" Target="../media/image153.png"/><Relationship Id="rId10" Type="http://schemas.openxmlformats.org/officeDocument/2006/relationships/image" Target="../media/image195.png"/><Relationship Id="rId4" Type="http://schemas.openxmlformats.org/officeDocument/2006/relationships/image" Target="../media/image152.png"/><Relationship Id="rId9" Type="http://schemas.openxmlformats.org/officeDocument/2006/relationships/image" Target="../media/image19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1.png"/><Relationship Id="rId7" Type="http://schemas.openxmlformats.org/officeDocument/2006/relationships/image" Target="../media/image8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Relationship Id="rId9" Type="http://schemas.openxmlformats.org/officeDocument/2006/relationships/image" Target="../media/image19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207.png"/><Relationship Id="rId7" Type="http://schemas.openxmlformats.org/officeDocument/2006/relationships/image" Target="../media/image211.png"/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15F2F7-CE38-4A38-ACF0-C1C63AE72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934A22-0C15-4764-BD95-3D0FE6451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504" y="357809"/>
            <a:ext cx="8706679" cy="58707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77B447-76E2-44C4-AD3A-B1D2C33C1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77" y="6500191"/>
            <a:ext cx="3230981" cy="20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031112-5D05-4478-BE84-690A2EB28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FF3C61-4456-45B1-B01C-9C7E09106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808" y="1604865"/>
            <a:ext cx="10418382" cy="36482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AA1D5B-7F90-4041-AA44-BE40919FD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826" y="2084100"/>
            <a:ext cx="6924675" cy="6626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374B2-481F-4F9C-8520-699465DE4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250" y="3218926"/>
            <a:ext cx="9709495" cy="12306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7335D9-CECF-4C74-A5DD-059807FF0B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6471" y="5709751"/>
            <a:ext cx="304800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84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7E1B3A-EA8A-419E-9673-8D7B5DB75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-177421"/>
            <a:ext cx="12192000" cy="7165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70B13F-E8C7-4520-86F1-B7C446AD1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60" y="364224"/>
            <a:ext cx="8035874" cy="6759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9C4A12-5050-458C-A016-EA15E4FA8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605" y="3149822"/>
            <a:ext cx="9168785" cy="86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88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3ED063-ED6B-4D0A-94B9-BD6F5C366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61AF89-285D-4373-88A6-33FE19687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09" y="4648508"/>
            <a:ext cx="6774063" cy="20667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255135-570D-4D41-ABC6-5F094AEC2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71" y="4885899"/>
            <a:ext cx="5759354" cy="5436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22CB1E-ED08-4941-BF5E-B89A3F04F2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623" y="5525797"/>
            <a:ext cx="4345249" cy="2823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2EF985-3978-45DB-9445-D885261E9B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571" y="5931580"/>
            <a:ext cx="1362075" cy="342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FF076A-7DF6-4330-AFE6-B646AC4A9F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9391" y="5931580"/>
            <a:ext cx="1076609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0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4FE05-DD09-47D1-99BE-7DA6C24C0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012C9C-C692-42EC-94DE-ADE824D63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68" y="1603089"/>
            <a:ext cx="10425064" cy="36518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97CBA1-77D4-47A3-801E-610AB8A13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134" y="2179376"/>
            <a:ext cx="6680986" cy="488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46B111-70D1-44DB-8446-51CD85A30F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5875" y="3359129"/>
            <a:ext cx="9620250" cy="8605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5E1D7F-26C6-4E4F-99D7-3114950420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6471" y="5709751"/>
            <a:ext cx="304800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51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8EC6B1-AB01-4D0E-81E1-28C7D5957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BC4C07-C16B-442B-B3C5-AC282477E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09" y="4648508"/>
            <a:ext cx="6774063" cy="20667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30C59B-6025-4118-BEB0-5BEA61349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09" y="859025"/>
            <a:ext cx="5124450" cy="390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A64D1C-86D3-475A-9CEE-5D15E549C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957" y="4912411"/>
            <a:ext cx="5876853" cy="390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9423F9-87BC-479B-A3B3-5C85479D3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957" y="5837633"/>
            <a:ext cx="1362075" cy="342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262EAD-EDFB-40EB-860B-829556BAED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2220" y="5837633"/>
            <a:ext cx="1076609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3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02 0.25996 L 0.04102 0.25996 C 0.04388 0.26204 0.04674 0.26574 0.04987 0.26598 C 0.05221 0.26644 0.05664 0.26204 0.05664 0.26204 C 0.05742 0.26412 0.0582 0.26598 0.05885 0.26806 C 0.05938 0.26991 0.05885 0.27338 0.06003 0.27408 C 0.06133 0.27454 0.06211 0.2713 0.06328 0.26991 C 0.06719 0.26598 0.06745 0.26621 0.07122 0.26412 C 0.08346 0.27871 0.07383 0.26899 0.10703 0.26598 C 0.11146 0.26574 0.11589 0.26482 0.12044 0.26412 C 0.11927 0.26667 0.11706 0.26875 0.11706 0.27199 C 0.11706 0.27408 0.11927 0.27361 0.12044 0.27408 C 0.12331 0.275 0.12643 0.27524 0.12943 0.27593 C 0.13125 0.27662 0.13307 0.27732 0.13503 0.27801 C 0.13346 0.2794 0.13203 0.28102 0.13047 0.28195 C 0.12643 0.28426 0.11836 0.28681 0.11367 0.28797 C 0.10846 0.28936 0.10326 0.29098 0.09805 0.2919 C 0.09609 0.29236 0.10169 0.29051 0.10365 0.29005 L 0.13385 0.28195 C 0.14245 0.28264 0.15104 0.28287 0.15964 0.28403 C 0.16146 0.28426 0.16354 0.28403 0.16523 0.28588 C 0.16615 0.28704 0.16589 0.29005 0.16628 0.2919 C 0.16549 0.29399 0.16276 0.29861 0.16406 0.29792 C 0.16523 0.29723 0.16641 0.29676 0.16745 0.29584 C 0.17188 0.2919 0.17604 0.28611 0.18086 0.28403 C 0.18229 0.28334 0.18385 0.28264 0.18529 0.28195 C 0.18724 0.28125 0.18906 0.28079 0.19089 0.2801 C 0.19206 0.2794 0.1931 0.27848 0.19427 0.27801 C 0.19609 0.27709 0.19805 0.27662 0.19987 0.27593 C 0.20104 0.27477 0.20195 0.27292 0.20326 0.27199 C 0.21966 0.2588 0.20677 0.27037 0.21549 0.26412 C 0.22826 0.25486 0.21914 0.26065 0.22669 0.25602 C 0.22904 0.25672 0.2319 0.2551 0.23346 0.25811 C 0.23438 0.25973 0.23112 0.26065 0.23008 0.26204 C 0.22461 0.26945 0.22526 0.26852 0.22109 0.27593 C 0.22266 0.27662 0.22409 0.27801 0.22565 0.27801 C 0.23099 0.27801 0.23607 0.27593 0.24128 0.27408 C 0.24766 0.27477 0.25443 0.27153 0.26029 0.27593 C 0.26237 0.27755 0.25846 0.28311 0.2569 0.28588 C 0.25612 0.2875 0.25469 0.28704 0.25365 0.28797 C 0.25169 0.28959 0.25 0.29213 0.24805 0.29399 C 0.24701 0.29491 0.2457 0.29491 0.24466 0.29584 C 0.24349 0.29699 0.23997 0.3 0.24128 0.3 C 0.2444 0.3 0.24727 0.29699 0.25026 0.29584 C 0.25768 0.29329 0.2651 0.29028 0.27266 0.28797 C 0.27552 0.28704 0.27865 0.28681 0.28151 0.28588 C 0.28646 0.28473 0.29128 0.28334 0.29609 0.28195 C 0.30078 0.27917 0.30547 0.27593 0.31068 0.27801 C 0.31185 0.27848 0.3099 0.28195 0.30951 0.28403 C 0.31068 0.28473 0.31172 0.28542 0.31289 0.28588 C 0.31471 0.28681 0.31667 0.28681 0.31849 0.28797 C 0.32005 0.28889 0.32148 0.29051 0.32305 0.2919 C 0.32331 0.29723 0.3237 0.30255 0.32409 0.30787 C 0.32448 0.31389 0.32448 0.31991 0.32526 0.3257 C 0.32565 0.3294 0.32669 0.33241 0.32747 0.33588 C 0.33047 0.3338 0.33359 0.33241 0.33646 0.32986 C 0.33802 0.32824 0.33945 0.32593 0.34089 0.32385 C 0.36888 0.28241 0.34727 0.31598 0.36328 0.28588 C 0.36797 0.27709 0.37786 0.25996 0.37786 0.25996 C 0.38503 0.2301 0.38073 0.24723 0.38008 0.25209 C 0.37956 0.25602 0.3793 0.25996 0.37891 0.26412 C 0.3793 0.27477 0.37943 0.28542 0.38008 0.29584 C 0.38021 0.29792 0.38034 0.30348 0.38112 0.30186 C 0.3832 0.29838 0.38333 0.2926 0.38451 0.28797 C 0.39427 0.25024 0.39036 0.26135 0.39688 0.24422 C 0.39727 0.24213 0.3974 0.23982 0.39792 0.2382 C 0.4013 0.22871 0.40156 0.22917 0.40586 0.22431 C 0.4069 0.22477 0.4082 0.22477 0.40911 0.22616 C 0.41016 0.22778 0.41081 0.2301 0.41146 0.23218 C 0.41224 0.23496 0.41328 0.24352 0.41367 0.24607 C 0.41328 0.25672 0.41315 0.26736 0.4125 0.27801 C 0.41237 0.2801 0.41211 0.28218 0.41146 0.28403 C 0.40898 0.29028 0.39948 0.3044 0.40352 0.30186 L 0.4069 0.3 C 0.41497 0.30348 0.4099 0.30186 0.42266 0.30186 " pathEditMode="relative" ptsTypes="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50"/>
                            </p:stCondLst>
                            <p:childTnLst>
                              <p:par>
                                <p:cTn id="2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7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ackrooms test render by MaxcraftRenders on DeviantArt">
            <a:extLst>
              <a:ext uri="{FF2B5EF4-FFF2-40B4-BE49-F238E27FC236}">
                <a16:creationId xmlns:a16="http://schemas.microsoft.com/office/drawing/2014/main" id="{2CBF0F72-6D60-4E2D-A6F4-8166B0BD7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22"/>
            <a:ext cx="12191999" cy="685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D27C86-96C5-40E2-B50A-45E01D06D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43" y="4512030"/>
            <a:ext cx="9435376" cy="20667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1DDC66-54CE-4FD2-9103-630B93350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677" y="4799747"/>
            <a:ext cx="6680986" cy="427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B0F25C-6DFA-4B7B-8325-A301C8A55C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262" y="5695211"/>
            <a:ext cx="8785703" cy="41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8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EFC10B-3FCF-4B95-BDB1-62F78E914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71446-0685-4669-AD71-7957C951C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10" y="5355633"/>
            <a:ext cx="6469703" cy="14198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02449E-AB96-4B76-8A70-1ED6FFC6A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762" y="3070746"/>
            <a:ext cx="1804167" cy="20474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C2EAEF-ED79-4DB7-B758-5169F8B88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5172" y="2833356"/>
            <a:ext cx="2522277" cy="252227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E556508-C3D2-4013-8D5E-010C3046FE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5904148">
            <a:off x="9959304" y="5109398"/>
            <a:ext cx="2072881" cy="13186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0F68F4-4CC0-4C0A-A8CF-598A77D82E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591" y="5573463"/>
            <a:ext cx="3448050" cy="2677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F67FC5-73EF-424D-B811-5475305872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271" y="6065582"/>
            <a:ext cx="6095979" cy="41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2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612C2C-055D-4DA7-A1B8-FF900D9F8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DEF1B2-DC39-472A-99BD-0CBD3FC58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051" y="3284255"/>
            <a:ext cx="1804167" cy="20474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6EF87C-7964-4520-A86E-0A43FF6BE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721" y="1716259"/>
            <a:ext cx="3421983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E9316C-FE89-4904-952A-47EA3BF0B9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6980" y="1716259"/>
            <a:ext cx="6553969" cy="27183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6DDFC6-FED6-4B83-B61B-6553A55E0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9391" y="2613502"/>
            <a:ext cx="5589145" cy="8154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8A5F3-1F30-4ECF-AD3E-0F2901798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82" y="5145259"/>
            <a:ext cx="5499838" cy="15679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9F09F5-AB65-4748-92BA-4A4F5457CE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058" y="5384584"/>
            <a:ext cx="4759986" cy="3866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3D42EF-DB17-4364-83BD-9487ACD266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108" y="6042383"/>
            <a:ext cx="4759986" cy="2677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953B3E-C2D6-4468-A0B1-E232CE5BA1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0337" y="500593"/>
            <a:ext cx="4661223" cy="5143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458D55-51DF-46AE-8A32-518EBD9162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09806" y="1415309"/>
            <a:ext cx="2504706" cy="5143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28092C-923E-4407-8066-B5868B5454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771500">
            <a:off x="8258477" y="4131169"/>
            <a:ext cx="5318268" cy="33831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ABD0C0-0E65-4087-B124-8C04807798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92317" y="1415308"/>
            <a:ext cx="2153855" cy="51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4C2C64-192D-480B-BA33-91E5E3F5C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C08245-BDF5-4FC3-B8ED-8C123C24E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627597">
            <a:off x="3377038" y="4461684"/>
            <a:ext cx="3048000" cy="2085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2707C2-B897-41C9-8B8E-860560B85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310707">
            <a:off x="4063003" y="4257555"/>
            <a:ext cx="2228077" cy="22280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D3DD97-BDA4-4BFB-9C05-98DBD2B81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8310" y="5131559"/>
            <a:ext cx="1077462" cy="6424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E4B4F9-EEB3-4F14-B13D-BCEACAD846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1122" y="3429000"/>
            <a:ext cx="2635423" cy="299086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D38BE99-0BD1-4882-A3E0-9A1ED2B535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707848">
            <a:off x="7812438" y="5867695"/>
            <a:ext cx="1102858" cy="7838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98CC1F-82DA-44E1-882F-5A1E346A37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849755">
            <a:off x="8278036" y="5764640"/>
            <a:ext cx="1330869" cy="8466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417BD3-12D9-4671-A680-809453B273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3012" y="1245704"/>
            <a:ext cx="5165519" cy="878354"/>
          </a:xfrm>
          <a:prstGeom prst="rect">
            <a:avLst/>
          </a:prstGeom>
        </p:spPr>
      </p:pic>
      <p:pic>
        <p:nvPicPr>
          <p:cNvPr id="1026" name="Picture 2" descr="Werdnas Return Font Generator Preview">
            <a:extLst>
              <a:ext uri="{FF2B5EF4-FFF2-40B4-BE49-F238E27FC236}">
                <a16:creationId xmlns:a16="http://schemas.microsoft.com/office/drawing/2014/main" id="{D359B29F-7FA4-4F0A-811F-F8E43D611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561" y="2234738"/>
            <a:ext cx="9430878" cy="43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728AD3-DDB2-46E9-A9CF-C0C728B448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89260" y="3311444"/>
            <a:ext cx="4010025" cy="390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840E48-08FC-40D5-8DAE-B2827D837D0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04629" y="4188716"/>
            <a:ext cx="1319154" cy="3297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877A34-3729-484C-871A-B5B311E6D1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41268" y="4143575"/>
            <a:ext cx="1228725" cy="3297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0DF784-D3AD-43F0-918C-56D20E3AFD0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987" y="216441"/>
            <a:ext cx="5119054" cy="40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5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63575F9-0DFE-4D5C-888C-6BC9E1C8C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393BEE-2E4D-42CE-8179-C21BCAAE5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075" y="2649953"/>
            <a:ext cx="3010327" cy="34163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EFBDCC-E320-4111-B252-970D7BABC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75" y="5451873"/>
            <a:ext cx="5691115" cy="122882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4CD9309-138B-4434-A2CF-B33204CC64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652" y="1166192"/>
            <a:ext cx="3781425" cy="6357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826D43-432C-403E-BDAD-E31EEB8267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340" y="1990087"/>
            <a:ext cx="8535038" cy="4825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707485-7E14-4934-8D8F-78CD4F7AA4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2076" y="2594538"/>
            <a:ext cx="1718413" cy="4825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FD99C-2FFC-4134-BEAF-CEE4B5F8AD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0569" y="5618846"/>
            <a:ext cx="3057525" cy="390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BCDFD5-7508-464E-836D-092F63DA42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6516" y="6122608"/>
            <a:ext cx="1019848" cy="2620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B8CF04-DFD3-4D95-AEC1-5807D34ECA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78199" y="6127397"/>
            <a:ext cx="1024217" cy="26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53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0"/>
                            </p:stCondLst>
                            <p:childTnLst>
                              <p:par>
                                <p:cTn id="5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000"/>
                            </p:stCondLst>
                            <p:childTnLst>
                              <p:par>
                                <p:cTn id="5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9FC3FA-3DF8-4889-99EC-8C702FEEE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529506-17FC-4568-99DC-871FD2C23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25" y="1577008"/>
            <a:ext cx="10727950" cy="3450949"/>
          </a:xfrm>
          <a:prstGeom prst="rect">
            <a:avLst/>
          </a:prstGeom>
          <a:effectLst>
            <a:outerShdw blurRad="1270000" dist="50800" dir="5400000" algn="ctr" rotWithShape="0">
              <a:srgbClr val="000000"/>
            </a:outerShdw>
            <a:reflection blurRad="1270000" stA="45000"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43198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87804E-D290-4B3C-8FFE-972CFAC42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1"/>
            <a:ext cx="12192000" cy="68537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B76960-41F5-4319-A372-1A8DC4EE2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15" y="2826647"/>
            <a:ext cx="6398540" cy="12047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336A03-7455-4787-B08E-052893770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9" y="3584505"/>
            <a:ext cx="446847" cy="4468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BD6D75-69BB-4A24-A1A1-77BB5CBC6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2318" y="3584505"/>
            <a:ext cx="451143" cy="4450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3C31E5-FD15-4627-91B6-2FBE4E695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3733" y="3584505"/>
            <a:ext cx="451143" cy="4450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EDA15B-7231-4DC8-9843-77FE522950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7908" y="1006195"/>
            <a:ext cx="3829050" cy="342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2C47CA-09AF-4DA3-A7EB-AABF25B4ED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8945" y="5817706"/>
            <a:ext cx="1992033" cy="371060"/>
          </a:xfrm>
          <a:prstGeom prst="rect">
            <a:avLst/>
          </a:prstGeom>
        </p:spPr>
      </p:pic>
      <p:pic>
        <p:nvPicPr>
          <p:cNvPr id="2050" name="Picture 2" descr="Werdnas Return Font Generator Preview">
            <a:extLst>
              <a:ext uri="{FF2B5EF4-FFF2-40B4-BE49-F238E27FC236}">
                <a16:creationId xmlns:a16="http://schemas.microsoft.com/office/drawing/2014/main" id="{2BE8568B-C824-4E54-9DBB-0BE521B57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91" y="316798"/>
            <a:ext cx="6223138" cy="376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5D327F1-DF96-46E3-9074-96BDC401B0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4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500"/>
                            </p:stCondLst>
                            <p:childTnLst>
                              <p:par>
                                <p:cTn id="3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0"/>
                            </p:stCondLst>
                            <p:childTnLst>
                              <p:par>
                                <p:cTn id="4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500"/>
                            </p:stCondLst>
                            <p:childTnLst>
                              <p:par>
                                <p:cTn id="4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10F449-5986-4D5F-AC69-7998E8197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33299"/>
      </p:ext>
    </p:extLst>
  </p:cSld>
  <p:clrMapOvr>
    <a:masterClrMapping/>
  </p:clrMapOvr>
  <p:transition spd="slow">
    <p:randomBar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38B33F-87AD-4363-B2C8-7393AE550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6ED00E-CFF1-4767-B7ED-8A2ED780C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052" y="3731873"/>
            <a:ext cx="2340394" cy="23403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464B9A-418B-4A40-AE2B-64E04EE87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385" y="795337"/>
            <a:ext cx="2171700" cy="390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3A9224-C055-4A27-81A5-55563AAEC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2470" y="795336"/>
            <a:ext cx="838200" cy="390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A9F444-8C06-4851-9B2D-FFFE6F145E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6055" y="795336"/>
            <a:ext cx="228600" cy="390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454335-48F7-48CF-B6A6-9227564882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0040" y="795336"/>
            <a:ext cx="333375" cy="390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560650-5DBC-4B6D-80C0-21EE4585C0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6070" y="1587358"/>
            <a:ext cx="1676400" cy="390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CAA827-031A-4022-864A-A9D3876106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2057" y="1587357"/>
            <a:ext cx="619125" cy="390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7F0017-DBEE-4005-963E-FD41B8D78F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66152" y="1587357"/>
            <a:ext cx="1447800" cy="390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EC9279-3AC9-4D92-A9FA-A08C6A10D5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58922" y="1584043"/>
            <a:ext cx="2057400" cy="390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51C327-D273-4D50-BCD6-642D3386F5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1292" y="1584043"/>
            <a:ext cx="333375" cy="390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0045890-1DDC-41FF-8977-9D52A059FC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1288" y="2415617"/>
            <a:ext cx="228600" cy="390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17DA5C-17A9-43BE-A6F8-3DD465D516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36819" y="2415616"/>
            <a:ext cx="2952750" cy="3905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DF5D35-3B88-4052-9D7B-ED79C414C0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86500" y="2415615"/>
            <a:ext cx="619125" cy="3905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0AB1BFB-735A-48D0-A6BC-9F4C4A7EC3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2556" y="2415614"/>
            <a:ext cx="1228725" cy="3905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2E33E9-4DD4-42AF-A6FF-82E79904749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06539" y="3081340"/>
            <a:ext cx="2778618" cy="97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9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2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75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250"/>
                            </p:stCondLst>
                            <p:childTnLst>
                              <p:par>
                                <p:cTn id="5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7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2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750"/>
                            </p:stCondLst>
                            <p:childTnLst>
                              <p:par>
                                <p:cTn id="8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500"/>
                            </p:stCondLst>
                            <p:childTnLst>
                              <p:par>
                                <p:cTn id="9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4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3500"/>
                            </p:stCondLst>
                            <p:childTnLst>
                              <p:par>
                                <p:cTn id="9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F7CEDB-CBE6-4561-B690-B427C6100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2C8829-C523-4EF0-984F-70BB5DB94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972465" y="3097489"/>
            <a:ext cx="2247069" cy="4772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D08E8-13B7-4D25-9DD5-63A6AA4B3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549" y="0"/>
            <a:ext cx="1796900" cy="1796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3C866E-BAC2-476A-A2EF-6559E9E4E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337" y="987902"/>
            <a:ext cx="329565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67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2 0.00926 L 0.0112 0.00926 C 0.00651 0.02107 0.00391 0.02686 0.00039 0.0382 C -0.00039 0.04074 -0.0013 0.04306 -0.00182 0.04584 C -0.00234 0.04838 -0.0026 0.05093 -0.00286 0.05371 C -0.0026 0.05556 -0.00299 0.05903 -0.00182 0.05949 C 0.00104 0.06042 0.00391 0.05811 0.0069 0.05741 C 0.01159 0.05625 0.01628 0.05486 0.02096 0.05371 C 0.03086 0.04769 0.03503 0.04514 0.04922 0.04005 L 0.05469 0.0382 C 0.05508 0.04005 0.05573 0.0419 0.05573 0.04399 C 0.05573 0.04653 0.05521 0.04908 0.05469 0.05162 C 0.05404 0.05486 0.05339 0.05834 0.05247 0.06135 C 0.05013 0.06922 0.04675 0.07616 0.04492 0.08449 C 0.04219 0.09676 0.04362 0.09098 0.0405 0.10186 C 0.04505 0.10741 0.04414 0.10741 0.05143 0.10764 C 0.07969 0.1088 0.10794 0.10903 0.1362 0.10973 C 0.13815 0.11019 0.15469 0.11297 0.15899 0.11736 C 0.16016 0.11852 0.16055 0.1213 0.1612 0.12315 C 0.16042 0.12963 0.16003 0.13658 0.15794 0.1426 C 0.15274 0.15718 0.15417 0.15 0.15039 0.15787 C 0.14714 0.16459 0.14323 0.17408 0.1405 0.18102 C 0.13932 0.18426 0.13841 0.1875 0.13724 0.19074 C 0.13763 0.19329 0.1375 0.19653 0.13841 0.19861 C 0.13906 0.2 0.1405 0.20024 0.14167 0.20047 C 0.15508 0.20278 0.1819 0.20625 0.1819 0.20625 C 0.18333 0.20695 0.1849 0.20695 0.1862 0.20811 C 0.19336 0.21459 0.18307 0.23449 0.1819 0.23912 C 0.1806 0.24375 0.17891 0.24815 0.17747 0.25255 C 0.17604 0.25764 0.17318 0.26806 0.17318 0.26806 C 0.17539 0.28357 0.17292 0.27686 0.18841 0.27778 C 0.20547 0.27871 0.2224 0.27894 0.23945 0.27963 C 0.2375 0.29399 0.23958 0.2838 0.2319 0.30093 C 0.23099 0.30278 0.2306 0.3051 0.22969 0.30672 C 0.21224 0.33982 0.21797 0.32153 0.21224 0.34144 C 0.21302 0.34283 0.21341 0.34561 0.21445 0.34537 C 0.23151 0.34352 0.24857 0.33936 0.2655 0.33565 C 0.26706 0.33542 0.26849 0.33426 0.26992 0.3338 C 0.27383 0.33287 0.27787 0.33241 0.2819 0.33195 C 0.28294 0.33241 0.28516 0.33172 0.28516 0.3338 C 0.28516 0.33611 0.28281 0.33611 0.2819 0.33774 C 0.27878 0.3426 0.27539 0.34699 0.27318 0.35301 C 0.26992 0.36204 0.27188 0.35718 0.26667 0.36667 C 0.26589 0.36991 0.2651 0.37315 0.26445 0.37639 C 0.26406 0.37824 0.26289 0.38033 0.26341 0.38218 C 0.26393 0.38403 0.2655 0.38334 0.26667 0.38403 C 0.27565 0.38334 0.28477 0.38311 0.29388 0.38218 C 0.30182 0.38125 0.30977 0.37848 0.31771 0.37824 C 0.3293 0.37778 0.34089 0.37963 0.35247 0.3801 C 0.35287 0.38218 0.35378 0.38403 0.35365 0.38588 C 0.35339 0.38774 0.35221 0.38866 0.35143 0.38982 C 0.35039 0.39121 0.34922 0.39236 0.34818 0.39375 C 0.34037 0.40463 0.35274 0.38959 0.34271 0.40139 C 0.34206 0.40348 0.34115 0.4051 0.34063 0.40718 C 0.3401 0.40903 0.33828 0.41297 0.33945 0.41297 C 0.34675 0.41297 0.35391 0.40903 0.3612 0.40718 C 0.36484 0.40649 0.36849 0.40602 0.37214 0.40533 L 0.39714 0.39954 C 0.39922 0.39908 0.40143 0.39769 0.40365 0.39746 C 0.41341 0.39653 0.42318 0.3963 0.43294 0.39561 C 0.44531 0.39699 0.45768 0.39584 0.46992 0.39954 C 0.47149 0.4 0.47188 0.4044 0.47214 0.40718 C 0.47253 0.41389 0.46862 0.42547 0.46771 0.43033 C 0.4668 0.43542 0.46628 0.44074 0.46563 0.44584 C 0.47604 0.45718 0.47044 0.45371 0.49063 0.44977 C 0.50755 0.44653 0.54141 0.43287 0.55365 0.42848 C 0.55508 0.43102 0.5569 0.43311 0.55794 0.43611 C 0.56211 0.44861 0.56159 0.46829 0.56888 0.47477 C 0.57956 0.48449 0.59271 0.47709 0.60469 0.47871 L 0.61888 0.48056 C 0.6181 0.48635 0.61758 0.49236 0.61667 0.49815 C 0.61615 0.50139 0.61524 0.5044 0.61445 0.50764 C 0.61406 0.50973 0.6138 0.51158 0.61341 0.51343 C 0.6138 0.51551 0.61367 0.51783 0.61445 0.51922 C 0.61524 0.52084 0.61667 0.52084 0.61771 0.5213 C 0.62096 0.52223 0.62422 0.52292 0.62747 0.52315 C 0.6362 0.52408 0.64492 0.52454 0.65365 0.525 C 0.6569 0.52639 0.66029 0.52709 0.66341 0.52894 C 0.66458 0.52963 0.66602 0.53079 0.66667 0.53287 C 0.66797 0.5375 0.66745 0.54352 0.66888 0.54838 C 0.67292 0.5625 0.66875 0.55 0.67422 0.56181 C 0.67513 0.56366 0.67565 0.56574 0.67643 0.5676 C 0.67708 0.56899 0.67787 0.57014 0.67865 0.57153 L 0.68073 0.57547 " pathEditMode="relative" ptsTypes="AAAAAAAAAAA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06 0.05463 L 0.01406 0.05486 C -0.00378 0.06157 0.01042 0.0544 -0.00013 0.06227 C -0.00286 0.06435 -0.00599 0.06551 -0.00872 0.06805 C -0.01393 0.07268 -0.01497 0.07523 -0.01849 0.08148 C -0.01888 0.08356 -0.01953 0.08542 -0.01953 0.08727 C -0.01953 0.09074 -0.0194 0.09398 -0.01849 0.09699 C -0.01706 0.10231 -0.01211 0.10579 -0.0099 0.10856 C -0.00794 0.11088 -0.00638 0.11412 -0.00443 0.11643 C 0.00352 0.125 0.00469 0.12361 0.01289 0.12986 C 0.01836 0.13403 0.01875 0.13472 0.02279 0.13958 C 0.02083 0.15254 0.02305 0.14444 0.0151 0.15509 C 0.01146 0.15995 0.00703 0.16389 0.0043 0.17037 C 0.00013 0.18032 0.00234 0.17592 -0.00221 0.18403 C -0.00299 0.18773 -0.00469 0.19143 -0.00443 0.1956 C -0.00404 0.20139 -0.0043 0.20741 -0.00339 0.21296 C -0.00273 0.21597 -0.0013 0.21829 -0.00013 0.2206 C 0.00846 0.23727 0.00651 0.23426 0.01289 0.2419 C 0.01367 0.24583 0.01589 0.24954 0.0151 0.25347 C 0.01471 0.25555 0.01458 0.25764 0.01406 0.25926 C 0.01094 0.26921 0.01172 0.26435 0.00859 0.27083 C 0.00482 0.27893 0.00482 0.28079 0.00104 0.29028 C -0.00039 0.29352 -0.00182 0.29676 -0.00339 0.3 C -0.00365 0.30301 -0.00547 0.31875 -0.00547 0.32106 C -0.00547 0.32569 -0.00573 0.33079 -0.00443 0.33472 C -0.00195 0.3412 0.00482 0.34838 0.00859 0.35393 C 0.01094 0.35741 0.0112 0.35903 0.01289 0.36366 C 0.01263 0.36875 0.01289 0.3743 0.01185 0.37917 C 0.01107 0.38287 0.00885 0.38542 0.00755 0.38866 C 0.00664 0.3912 0.00612 0.39398 0.00534 0.39653 C 0.0043 0.39977 0.00326 0.40301 0.00208 0.40625 C 0.00078 0.40949 -0.00104 0.41227 -0.00221 0.41574 C -0.00443 0.42199 -0.00612 0.43009 -0.00768 0.43704 C -0.00885 0.4493 -0.00977 0.45231 -0.00768 0.46597 C -0.00703 0.47014 -0.0056 0.47384 -0.00443 0.47754 C 0.00378 0.5044 -0.00521 0.47268 0.00104 0.49514 C 0.00143 0.49768 0.00156 0.50023 0.00208 0.50278 C 0.00273 0.50555 0.0043 0.50764 0.0043 0.51042 C 0.0043 0.52129 0.00208 0.55092 0.00104 0.56643 C 0.00143 0.57477 0.0013 0.58333 0.00208 0.59167 C 0.00286 0.59977 0.00508 0.60162 0.00638 0.60903 C 0.00742 0.61412 0.00794 0.61921 0.00859 0.62454 L 0.00977 0.63217 C 0.00938 0.64583 0.00924 0.65926 0.00859 0.67268 C 0.00846 0.67477 0.00768 0.67662 0.00755 0.67847 C 0.00729 0.68241 0.00755 0.68634 0.00755 0.69028 " pathEditMode="relative" rAng="0" ptsTypes="AAAAAAAAAAAAAAAAAAAAAAAAAAAAAAAAAAAAAAAAAAAAAA"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" y="3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912B3B-EEAC-44FC-A30D-DFEBC59AE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335AFC-5573-4A6C-9F9E-B6D4CC8EF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712257" y="0"/>
            <a:ext cx="4767485" cy="16809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BCF03D-1D0F-4683-9625-608EF2602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776" y="-218364"/>
            <a:ext cx="1796900" cy="1796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7F29BF-C63B-4823-9A77-312D17AAB4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555134"/>
            <a:ext cx="5189627" cy="51896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9564B2-5664-4286-9126-298CDD6EC9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4780" y="834927"/>
            <a:ext cx="5188146" cy="5188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D59B7F-55F4-4A52-AE88-CD16228490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8153" y="1915306"/>
            <a:ext cx="2594073" cy="25940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C84492-B3BC-4280-A360-D40D5B8116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8834" y="-218364"/>
            <a:ext cx="2594073" cy="25940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1343F0-3C7C-4EBC-9B28-A89BA3F795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6662" y="-888206"/>
            <a:ext cx="9621671" cy="82010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09EB7E-FFA3-48EA-8882-4473CA81D8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BDD199-26AA-4384-8444-53AE42CCC7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9798" y="2708781"/>
            <a:ext cx="7759955" cy="100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84 0.07385 L 0.01484 0.07408 C 0.00885 0.07709 0.00234 0.07801 -0.00313 0.08357 C -0.01823 0.09931 -0.01172 0.09422 -0.02214 0.10162 C -0.02292 0.10348 -0.02422 0.1051 -0.02435 0.10764 C -0.02474 0.11227 -0.02305 0.12014 -0.02096 0.12338 C -0.0086 0.14329 -0.01511 0.12824 -0.00078 0.14746 L 0.00364 0.15324 C 0.00521 0.15741 0.00846 0.16065 0.0082 0.16528 C 0.00781 0.1713 0.00781 0.17732 0.00703 0.18311 C 0.00599 0.19098 -0.00221 0.20649 -0.00313 0.20903 L -0.00638 0.21899 C -0.00677 0.22292 -0.00781 0.22686 -0.00755 0.23102 C -0.00703 0.24167 -0.00547 0.25232 -0.00417 0.26274 C -0.00391 0.26482 -0.00365 0.2669 -0.00313 0.26875 C -0.00013 0.27801 0.00482 0.2882 0.0082 0.29676 C 0.01068 0.30324 0.01185 0.30764 0.0138 0.31459 C 0.01341 0.31852 0.01341 0.32223 0.01263 0.32662 C 0.01107 0.33403 0.00729 0.34005 0.00482 0.34653 C 0.00273 0.35162 -0.00065 0.36274 -0.00195 0.36829 C -0.00326 0.37315 -0.00417 0.37894 -0.00534 0.38426 C -0.0069 0.40394 -0.0069 0.39723 -0.00534 0.42199 C -0.00508 0.42547 -0.00482 0.42894 -0.00417 0.43195 C -0.00339 0.43612 -0.00182 0.43982 -0.00078 0.44399 C 0.00039 0.44862 0.00156 0.45324 0.00247 0.45787 C 0.00377 0.46389 0.00482 0.46991 0.00586 0.4757 C 0.01015 0.49838 0.00833 0.48774 0.01146 0.50764 C 0.01406 0.54005 0.01081 0.5044 0.01484 0.53357 C 0.01536 0.5375 0.01549 0.54144 0.01601 0.54537 C 0.01862 0.56899 0.01536 0.53195 0.01823 0.56737 C 0.01784 0.58125 0.01758 0.59514 0.01706 0.60926 C 0.0168 0.62037 0.01601 0.63172 0.01601 0.64306 C 0.01601 0.64607 0.0168 0.64931 0.01706 0.65301 C 0.01758 0.65695 0.01771 0.66088 0.01823 0.66482 C 0.01849 0.6669 0.01914 0.66875 0.0194 0.67084 C 0.02122 0.68612 0.02044 0.68959 0.02044 0.7088 " pathEditMode="relative" rAng="0" ptsTypes="AAAAAAAAAAAAAAAAAAAAAAAAAAAAAAAA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0" y="3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000"/>
                            </p:stCondLst>
                            <p:childTnLst>
                              <p:par>
                                <p:cTn id="4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000"/>
                            </p:stCondLst>
                            <p:childTnLst>
                              <p:par>
                                <p:cTn id="4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000"/>
                            </p:stCondLst>
                            <p:childTnLst>
                              <p:par>
                                <p:cTn id="5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9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500"/>
                            </p:stCondLst>
                            <p:childTnLst>
                              <p:par>
                                <p:cTn id="6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435 -0.00648 L -0.02435 -0.00648 C -0.02617 -0.00185 -0.02721 0.00416 -0.02995 0.0074 C -0.03372 0.0118 -0.02825 -0.0132 -0.03216 0.0074 C -0.03255 0.01134 -0.03203 0.01597 -0.03333 0.01921 C -0.03398 0.02106 -0.03398 0.01527 -0.03437 0.01319 C -0.03659 0.00416 -0.0362 0.00625 -0.03997 -0.0007 C -0.04114 2.96296E-6 -0.0431 -0.0007 -0.04336 0.00139 C -0.04414 0.00694 -0.03919 0.00856 -0.03776 0.00926 C -0.02812 -0.00209 -0.04036 0.01157 -0.03099 0.00324 C -0.02239 -0.0044 -0.03281 0.00231 -0.02435 -0.00255 C -0.02278 -0.00185 -0.02109 -0.00209 -0.01979 -0.0007 C -0.01497 0.00509 -0.02057 0.00879 -0.01419 0.00139 C -0.01458 0.00602 -0.01315 0.0125 -0.01536 0.01527 C -0.01732 0.01759 -0.02005 0.01365 -0.02213 0.01134 C -0.02435 0.00856 -0.02617 0.00416 -0.02877 0.00324 C -0.03555 0.00092 -0.03255 0.00231 -0.03776 -0.0007 C -0.03893 2.96296E-6 -0.04036 -0.00047 -0.04114 0.00139 C -0.04245 0.00486 -0.04167 0.01041 -0.04336 0.01319 L -0.0444 0.01527 " pathEditMode="relative" ptsTypes="AAAAAAAAAAAAAAAAAAAA">
                                      <p:cBhvr>
                                        <p:cTn id="6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2026D8-7823-42B2-A821-A5C196460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225021-4D67-4423-B91A-472A29D08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-174081"/>
            <a:ext cx="6667500" cy="2238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37896D-238B-414C-9DCA-8E5F91A1B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946" y="2952750"/>
            <a:ext cx="2768108" cy="27681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1A9DC0-FEB9-4462-ABC6-ADD6A0B00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9625" y="41141"/>
            <a:ext cx="2952750" cy="29527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5BF82A-7916-43EB-8B8F-FC110E0063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-196876"/>
            <a:ext cx="12192000" cy="705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1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090991-5BA4-4712-AD5B-8B60A6E4D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2830"/>
            <a:ext cx="12192000" cy="69808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D2645F-940C-4D0A-ADED-06B469E91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509" y="1219696"/>
            <a:ext cx="5143500" cy="4295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F2F192-0743-4822-A894-F64FE5A4D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3642" y="1569494"/>
            <a:ext cx="6482686" cy="38522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6DBBAD-D14E-4E0A-9733-25CC36E65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6" y="180260"/>
            <a:ext cx="7096198" cy="5018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A02C48-CB5D-4C4A-9C5A-0FB4C92A64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5509" y="1342529"/>
            <a:ext cx="5383327" cy="40791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A4856B8-3FC3-4A6F-B01C-3338800FF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1287" y="1248774"/>
            <a:ext cx="5807396" cy="41729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9E371A-2C5E-4068-B9B1-B2957B82FE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2200" y="824409"/>
            <a:ext cx="7467600" cy="5086350"/>
          </a:xfrm>
          <a:prstGeom prst="rect">
            <a:avLst/>
          </a:prstGeom>
        </p:spPr>
      </p:pic>
      <p:pic>
        <p:nvPicPr>
          <p:cNvPr id="1026" name="Picture 2" descr="Werdnas Return Font Generator Preview">
            <a:extLst>
              <a:ext uri="{FF2B5EF4-FFF2-40B4-BE49-F238E27FC236}">
                <a16:creationId xmlns:a16="http://schemas.microsoft.com/office/drawing/2014/main" id="{DE5CA4F0-835A-40BF-8F66-8A8FA1C49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382" y="2890828"/>
            <a:ext cx="4661205" cy="604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BB811D-08AE-4380-84F5-C4FC80B669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4716" y="6166801"/>
            <a:ext cx="9127633" cy="39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7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810899-8E93-4C27-8C27-8C747B28D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0004" y="0"/>
            <a:ext cx="4364736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31C495-EA28-495D-AFD7-A47FF2463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708" y="177421"/>
            <a:ext cx="1405719" cy="1733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3198AE-AFD8-4130-993D-D8407BFFC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367234" y="1173708"/>
            <a:ext cx="1769692" cy="55068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F057CC-6718-4F4D-9245-73DD866975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5260" y="0"/>
            <a:ext cx="371674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5A6314-633E-47DD-B2B7-8E5F2C22A3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3139" y="480302"/>
            <a:ext cx="3074022" cy="390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F42859-F662-4022-A9CD-693B83BC9F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6741" y="1044054"/>
            <a:ext cx="4364736" cy="390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FD571B-89A5-452A-B3AB-3955ECF86E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6741" y="1564233"/>
            <a:ext cx="4364736" cy="3464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DA07D3-9384-4C9D-A60D-C99FF3BF6B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9605" y="2040341"/>
            <a:ext cx="4199008" cy="2388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C0AC69-916B-4FB6-A124-6EE968FE50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5200" y="2485741"/>
            <a:ext cx="3009900" cy="390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BF229A-C205-44F3-A70B-186D517674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19594" y="3038475"/>
            <a:ext cx="3009900" cy="390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C3CD5B-FCB2-446F-9A6C-AF6A096EC0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19594" y="3591209"/>
            <a:ext cx="3009900" cy="3905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B545E64-4D91-4FB2-B4CE-4F62BA6060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2870" y="4114017"/>
            <a:ext cx="3009900" cy="3905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5A4B5A-6AAF-4C46-98BB-409458EC15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57261" y="4636825"/>
            <a:ext cx="3009900" cy="3905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CB5A113-7DA9-4F48-B1B3-43CF77A95D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57261" y="5175916"/>
            <a:ext cx="3009900" cy="3905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B907D60-2BB3-44BA-ADE6-68D137BB6A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91044" y="6039912"/>
            <a:ext cx="266700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85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5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75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25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750"/>
                            </p:stCondLst>
                            <p:childTnLst>
                              <p:par>
                                <p:cTn id="4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500"/>
                            </p:stCondLst>
                            <p:childTnLst>
                              <p:par>
                                <p:cTn id="4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500"/>
                            </p:stCondLst>
                            <p:childTnLst>
                              <p:par>
                                <p:cTn id="8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7DB2716-A957-420C-A9BE-AD91B9883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BD045D-474D-4663-96C6-5A8EE34BF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6671" y="1517373"/>
            <a:ext cx="4850297" cy="46382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E89D3F-41E7-473C-AB57-3EE86A97B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7159" y="3537171"/>
            <a:ext cx="1926523" cy="26184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EC2033-73F8-4689-809C-C68295B8E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001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3FDCB6-E86A-49D5-AF02-CCFE413626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601" y="288544"/>
            <a:ext cx="6737939" cy="12288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ED962C-29A6-4D01-A606-7A9BAD5682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357" y="447709"/>
            <a:ext cx="4230325" cy="2546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F8EA9B-81CC-40FA-A28A-EA7AEA5DA3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416" y="861530"/>
            <a:ext cx="6096308" cy="3002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5683A9-7FF6-4ACD-B0DD-1734348A74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3207" y="2285964"/>
            <a:ext cx="1545586" cy="3605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35F6B4-E6E0-4978-86FD-EAB91F56B4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92786" y="1917888"/>
            <a:ext cx="1926524" cy="3280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F6F87DC-439B-4BD5-8C14-32418C85BB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50538" y="2686230"/>
            <a:ext cx="2252267" cy="30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0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C8CB66-FFCA-4413-A34D-A6AD98D97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7182" y="0"/>
            <a:ext cx="436740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31EA4D-E089-4BC7-99F1-F4975BA6C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173" y="204717"/>
            <a:ext cx="1405719" cy="1733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E548C7-0399-4BF6-B005-537CD16AD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7147" y="0"/>
            <a:ext cx="3634854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449BB4-38D7-41E7-9C85-712D653C1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264965" y="1146412"/>
            <a:ext cx="1769692" cy="55068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BB07A9-8225-4580-BD33-DC562362AB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1145" y="182042"/>
            <a:ext cx="3634855" cy="294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FC93D4-1809-498A-AEB5-9F986FB190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0224" y="874191"/>
            <a:ext cx="3838575" cy="2722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F34A4C-EA75-4569-8B6A-1498B09D92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7609" y="1372238"/>
            <a:ext cx="4795105" cy="390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FD6CCF-805D-4AD7-AAAF-D252CFAA73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8227" y="1937983"/>
            <a:ext cx="4795105" cy="3905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ADB3C0E-D2C0-4103-A915-225E4DAFBA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87678" y="5788546"/>
            <a:ext cx="363485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9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A885288-6236-4C95-AA68-AA4AF0207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3A458B-AB38-4022-A809-90099E39F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1858"/>
            <a:ext cx="12192000" cy="60561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D034D76-736D-42C3-B130-410EBA575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72576"/>
            <a:ext cx="12192000" cy="17854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13E73B7-35AA-4D2E-A6D8-80752B86A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3614" y="5781820"/>
            <a:ext cx="807281" cy="8072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6116775-F0CE-4897-A9F0-91EFACAAF8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8386" y="5398477"/>
            <a:ext cx="646673" cy="1315329"/>
          </a:xfrm>
          <a:prstGeom prst="rect">
            <a:avLst/>
          </a:prstGeom>
          <a:effectLst>
            <a:glow rad="1524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43137"/>
              </a:srgbClr>
            </a:outerShdw>
            <a:reflection blurRad="1270000" stA="45000" endPos="65000" dist="50800" dir="5400000" sy="-100000" algn="bl" rotWithShape="0"/>
            <a:softEdge rad="38100"/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03C8BED-466E-459E-AC2B-B518EE7A37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722" y="4281503"/>
            <a:ext cx="787791" cy="79107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D14CC09-BD1C-4B20-8EB1-DD04AAF1CE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47451" y="4659658"/>
            <a:ext cx="1052160" cy="106031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4EAF24D-110E-4DA9-A159-0BCBDCFA91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3614" y="4786479"/>
            <a:ext cx="393226" cy="3962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492492C-B17E-490B-A84E-89ABBE68BB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60999" y="4469843"/>
            <a:ext cx="786452" cy="79254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85EFE53-4123-44C5-B83C-9212E5487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68030" y="4390204"/>
            <a:ext cx="786452" cy="79254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60D5118-85FC-4228-9206-A8869C0C6A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6370" y="4220141"/>
            <a:ext cx="641007" cy="64597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F886A58-B0D0-4BFB-B43B-B88FFF1F16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070463">
            <a:off x="96128" y="32081"/>
            <a:ext cx="1355186" cy="1296462"/>
          </a:xfrm>
          <a:prstGeom prst="rect">
            <a:avLst/>
          </a:prstGeom>
          <a:ln>
            <a:noFill/>
          </a:ln>
          <a:effectLst>
            <a:outerShdw blurRad="774700" dist="50800" dir="5400000" algn="ctr" rotWithShape="0">
              <a:srgbClr val="000000">
                <a:alpha val="43137"/>
              </a:srgbClr>
            </a:outerShdw>
            <a:reflection stA="45000" endPos="65000" dist="50800" dir="5400000" sy="-100000" algn="bl" rotWithShape="0"/>
            <a:softEdge rad="112500"/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0252F09-69CF-4804-8355-0055F7F7A3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6094" y="901148"/>
            <a:ext cx="936601" cy="9366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648D0D0-BE6B-487E-BE98-E624E3AC02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81385" y="1558262"/>
            <a:ext cx="279486" cy="27948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92B5F11-6EF4-4E18-BBBF-79D409D261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49561" y="901148"/>
            <a:ext cx="936600" cy="9366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84AD571-B375-4F97-BD2E-E3019BAB9CA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40057" y="2067988"/>
            <a:ext cx="646104" cy="9366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DEB906F-6E73-4593-B985-97269E188DB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25981" y="2067989"/>
            <a:ext cx="646104" cy="9366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832E3D0-9BB0-494D-82AD-4A028ADF993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11905" y="2067988"/>
            <a:ext cx="646104" cy="9366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7182041-07A4-489E-9591-2FBB3C109E4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97829" y="2079658"/>
            <a:ext cx="408541" cy="9366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9AF7DE0-7256-4B96-921E-1F0BD2E0723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48665" y="2079658"/>
            <a:ext cx="640135" cy="93886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70212C9-C95B-46C6-BC06-7AFC5C4AEEB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31096" y="2079659"/>
            <a:ext cx="640136" cy="92493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714D1F8-C2CA-4CE4-9015-50CD12D7EC1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334158" y="3234068"/>
            <a:ext cx="646104" cy="92493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9DE5B00-6905-4FC2-98A2-BEF5CD0D321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219954" y="3227101"/>
            <a:ext cx="646232" cy="93886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072C7F1-B50B-47B2-9132-51E56C2114B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101204" y="3290433"/>
            <a:ext cx="786453" cy="81547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ECE2D39-5AD4-44CC-BEFD-9A51ABB3015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125258" y="3290433"/>
            <a:ext cx="786453" cy="81547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05BBA2B-E6DC-4D31-933C-79B949BE632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151403" y="3290432"/>
            <a:ext cx="786453" cy="81547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53EF07B-01CE-44CC-9CA8-59C2408D502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531267" y="-26617"/>
            <a:ext cx="3618727" cy="167505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1EBFB99-AB3E-4ABD-82E4-D7F3B87E89B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474694" y="801858"/>
            <a:ext cx="3211697" cy="100589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FD3005D-D4FB-4A59-9B8E-BA6E55D09E5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850498" y="180083"/>
            <a:ext cx="5401117" cy="92493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7564682-28CA-4DA0-B230-256E0221EF2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013892" y="-194283"/>
            <a:ext cx="2366798" cy="109762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9C35A40-43C6-41C3-BCBD-46042D474CB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532376" y="877268"/>
            <a:ext cx="2365453" cy="33297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F274F155-4075-43B7-82B4-FE13EBC3E532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0465" y="-43076"/>
            <a:ext cx="3311853" cy="109737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EB4D59D-5E2D-49AB-95B2-D4BA0CD9057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250210" y="589442"/>
            <a:ext cx="1738112" cy="109737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4572F94F-E079-4D7B-BE32-92736675126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770037" y="1063630"/>
            <a:ext cx="2365453" cy="109737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46405EB-18C4-4385-B673-810F7BC9BDC2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464786" y="1647607"/>
            <a:ext cx="2759653" cy="96185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228D0A6-293B-44E1-B0DD-3F594D58B51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928686" y="1638032"/>
            <a:ext cx="732680" cy="52139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BDD34AB-7BA8-4B78-A4EB-D47B3E5A062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1100637">
            <a:off x="10723506" y="1451055"/>
            <a:ext cx="1310754" cy="93276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3F77598-A0A9-4CA9-973B-F9BB62CD33A0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20838825">
            <a:off x="9522214" y="2401236"/>
            <a:ext cx="1087852" cy="62614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973901C-30FF-4EDD-8017-E9D13C13511C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092822" y="4806287"/>
            <a:ext cx="2827845" cy="19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9862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300"/>
                            </p:stCondLst>
                            <p:childTnLst>
                              <p:par>
                                <p:cTn id="7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800"/>
                            </p:stCondLst>
                            <p:childTnLst>
                              <p:par>
                                <p:cTn id="7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300"/>
                            </p:stCondLst>
                            <p:childTnLst>
                              <p:par>
                                <p:cTn id="8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8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300"/>
                            </p:stCondLst>
                            <p:childTnLst>
                              <p:par>
                                <p:cTn id="9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 tmFilter="0, 0; .2, .5; .8, .5; 1, 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4" dur="250" autoRev="1" fill="hold"/>
                                        <p:tgtEl>
                                          <p:spTgt spid="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7DB2716-A957-420C-A9BE-AD91B9883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BD045D-474D-4663-96C6-5A8EE34BF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6671" y="1517373"/>
            <a:ext cx="4850297" cy="46382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E89D3F-41E7-473C-AB57-3EE86A97B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7159" y="3537171"/>
            <a:ext cx="1926523" cy="26184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EC2033-73F8-4689-809C-C68295B8E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001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3FDCB6-E86A-49D5-AF02-CCFE413626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601" y="288544"/>
            <a:ext cx="6737939" cy="1228829"/>
          </a:xfrm>
          <a:prstGeom prst="rect">
            <a:avLst/>
          </a:prstGeom>
        </p:spPr>
      </p:pic>
      <p:pic>
        <p:nvPicPr>
          <p:cNvPr id="3074" name="Picture 2" descr="Kemco Pixel Font Generator Preview">
            <a:extLst>
              <a:ext uri="{FF2B5EF4-FFF2-40B4-BE49-F238E27FC236}">
                <a16:creationId xmlns:a16="http://schemas.microsoft.com/office/drawing/2014/main" id="{EE13FEE8-0093-4F4A-805B-188FED693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402" y="465755"/>
            <a:ext cx="4221092" cy="29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Kemco Pixel Font Generator Preview">
            <a:extLst>
              <a:ext uri="{FF2B5EF4-FFF2-40B4-BE49-F238E27FC236}">
                <a16:creationId xmlns:a16="http://schemas.microsoft.com/office/drawing/2014/main" id="{5C2F1F5E-2CBE-4E49-8D45-44F8F9F01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402" y="968027"/>
            <a:ext cx="5579167" cy="29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Kemco Pixel Font Generator Preview">
            <a:extLst>
              <a:ext uri="{FF2B5EF4-FFF2-40B4-BE49-F238E27FC236}">
                <a16:creationId xmlns:a16="http://schemas.microsoft.com/office/drawing/2014/main" id="{B8CB2DC0-F093-4EE6-B5B6-2DD275F7E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604" y="2475505"/>
            <a:ext cx="1716651" cy="21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Kemco Pixel Font Generator Preview">
            <a:extLst>
              <a:ext uri="{FF2B5EF4-FFF2-40B4-BE49-F238E27FC236}">
                <a16:creationId xmlns:a16="http://schemas.microsoft.com/office/drawing/2014/main" id="{73BBCE76-DDE4-459A-9EB7-0B651A350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207" y="2116581"/>
            <a:ext cx="2324722" cy="20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Kemco Pixel Font Generator Preview">
            <a:extLst>
              <a:ext uri="{FF2B5EF4-FFF2-40B4-BE49-F238E27FC236}">
                <a16:creationId xmlns:a16="http://schemas.microsoft.com/office/drawing/2014/main" id="{A475D745-20D5-4B50-BB44-A5E691187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549" y="1759923"/>
            <a:ext cx="2601496" cy="2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35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30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30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30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E4547E-3577-4E50-9252-1C0EC4BF9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144" y="0"/>
            <a:ext cx="3634856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C8CB66-FFCA-4413-A34D-A6AD98D97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7182" y="0"/>
            <a:ext cx="436740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31EA4D-E089-4BC7-99F1-F4975BA6C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173" y="204717"/>
            <a:ext cx="1405719" cy="1733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449BB4-38D7-41E7-9C85-712D653C1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264965" y="1146412"/>
            <a:ext cx="1769692" cy="55068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FC93D4-1809-498A-AEB5-9F986FB190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0224" y="874191"/>
            <a:ext cx="3838575" cy="2722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F34A4C-EA75-4569-8B6A-1498B09D92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7609" y="1372238"/>
            <a:ext cx="4795105" cy="390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FD6CCF-805D-4AD7-AAAF-D252CFAA73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8227" y="1937983"/>
            <a:ext cx="4795105" cy="3905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ADB3C0E-D2C0-4103-A915-225E4DAFBA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87678" y="5788546"/>
            <a:ext cx="3634855" cy="390525"/>
          </a:xfrm>
          <a:prstGeom prst="rect">
            <a:avLst/>
          </a:prstGeom>
        </p:spPr>
      </p:pic>
      <p:pic>
        <p:nvPicPr>
          <p:cNvPr id="5122" name="Picture 2" descr="Kemco Pixel Font Generator Preview">
            <a:extLst>
              <a:ext uri="{FF2B5EF4-FFF2-40B4-BE49-F238E27FC236}">
                <a16:creationId xmlns:a16="http://schemas.microsoft.com/office/drawing/2014/main" id="{CE467BAE-1FF6-48B0-B694-BDCEA4216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236" y="280092"/>
            <a:ext cx="2808836" cy="24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92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7DB2716-A957-420C-A9BE-AD91B9883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BD045D-474D-4663-96C6-5A8EE34BF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6671" y="1517373"/>
            <a:ext cx="4850297" cy="46382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E89D3F-41E7-473C-AB57-3EE86A97B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7159" y="3537171"/>
            <a:ext cx="1926523" cy="26184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EC2033-73F8-4689-809C-C68295B8E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001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3FDCB6-E86A-49D5-AF02-CCFE413626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601" y="288544"/>
            <a:ext cx="6737939" cy="1228829"/>
          </a:xfrm>
          <a:prstGeom prst="rect">
            <a:avLst/>
          </a:prstGeom>
        </p:spPr>
      </p:pic>
      <p:pic>
        <p:nvPicPr>
          <p:cNvPr id="6146" name="Picture 2" descr="Kemco Pixel Font Generator Preview">
            <a:extLst>
              <a:ext uri="{FF2B5EF4-FFF2-40B4-BE49-F238E27FC236}">
                <a16:creationId xmlns:a16="http://schemas.microsoft.com/office/drawing/2014/main" id="{EA02E866-6E4A-4073-A9DE-7283E1370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398" y="475024"/>
            <a:ext cx="4007806" cy="30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Kemco Pixel Font Generator Preview">
            <a:extLst>
              <a:ext uri="{FF2B5EF4-FFF2-40B4-BE49-F238E27FC236}">
                <a16:creationId xmlns:a16="http://schemas.microsoft.com/office/drawing/2014/main" id="{54407EE7-2A1F-497D-A870-428D0D279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467" y="932385"/>
            <a:ext cx="5386811" cy="26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Kemco Pixel Font Generator Preview">
            <a:extLst>
              <a:ext uri="{FF2B5EF4-FFF2-40B4-BE49-F238E27FC236}">
                <a16:creationId xmlns:a16="http://schemas.microsoft.com/office/drawing/2014/main" id="{222A6D5A-63C8-4BC3-BCA7-B4A3B6124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221" y="2161215"/>
            <a:ext cx="1936319" cy="27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Kemco Pixel Font Generator Preview">
            <a:extLst>
              <a:ext uri="{FF2B5EF4-FFF2-40B4-BE49-F238E27FC236}">
                <a16:creationId xmlns:a16="http://schemas.microsoft.com/office/drawing/2014/main" id="{648974ED-79AE-438F-98B3-5EA587D9A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211" y="2460517"/>
            <a:ext cx="1428039" cy="27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Kemco Pixel Font Generator Preview">
            <a:extLst>
              <a:ext uri="{FF2B5EF4-FFF2-40B4-BE49-F238E27FC236}">
                <a16:creationId xmlns:a16="http://schemas.microsoft.com/office/drawing/2014/main" id="{53883C59-EC90-41D4-8747-A01404F2B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315" y="1727313"/>
            <a:ext cx="1562147" cy="27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Kemco Pixel Font Generator Preview">
            <a:extLst>
              <a:ext uri="{FF2B5EF4-FFF2-40B4-BE49-F238E27FC236}">
                <a16:creationId xmlns:a16="http://schemas.microsoft.com/office/drawing/2014/main" id="{757499AD-A9A4-48A8-8C14-E0482BAF2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382976"/>
            <a:ext cx="7145215" cy="21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16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61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61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61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C8CB66-FFCA-4413-A34D-A6AD98D97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7182" y="0"/>
            <a:ext cx="436740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31EA4D-E089-4BC7-99F1-F4975BA6C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173" y="204717"/>
            <a:ext cx="1405719" cy="1733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449BB4-38D7-41E7-9C85-712D653C1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264965" y="1146412"/>
            <a:ext cx="1769692" cy="55068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FC93D4-1809-498A-AEB5-9F986FB19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0224" y="874191"/>
            <a:ext cx="3838575" cy="2722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F34A4C-EA75-4569-8B6A-1498B09D92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7609" y="1372238"/>
            <a:ext cx="4795105" cy="390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FD6CCF-805D-4AD7-AAAF-D252CFAA73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8227" y="1937983"/>
            <a:ext cx="4795105" cy="3905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ADB3C0E-D2C0-4103-A915-225E4DAFBA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7678" y="5788546"/>
            <a:ext cx="3634855" cy="3905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447A149-5731-4B58-9145-D26BBD662A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1521" y="8569"/>
            <a:ext cx="3610479" cy="6849431"/>
          </a:xfrm>
          <a:prstGeom prst="rect">
            <a:avLst/>
          </a:prstGeom>
        </p:spPr>
      </p:pic>
      <p:pic>
        <p:nvPicPr>
          <p:cNvPr id="7170" name="Picture 2" descr="Kemco Pixel Font Generator Preview">
            <a:extLst>
              <a:ext uri="{FF2B5EF4-FFF2-40B4-BE49-F238E27FC236}">
                <a16:creationId xmlns:a16="http://schemas.microsoft.com/office/drawing/2014/main" id="{F0F0B1CC-B211-432D-8E3E-FDAAE1B3B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744" y="357149"/>
            <a:ext cx="3281867" cy="15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8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7DB2716-A957-420C-A9BE-AD91B9883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BD045D-474D-4663-96C6-5A8EE34BF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6671" y="1517373"/>
            <a:ext cx="4850297" cy="46382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E89D3F-41E7-473C-AB57-3EE86A97B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7159" y="3537171"/>
            <a:ext cx="1926523" cy="26184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EC2033-73F8-4689-809C-C68295B8E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001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3FDCB6-E86A-49D5-AF02-CCFE413626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601" y="288544"/>
            <a:ext cx="6737939" cy="1228829"/>
          </a:xfrm>
          <a:prstGeom prst="rect">
            <a:avLst/>
          </a:prstGeom>
        </p:spPr>
      </p:pic>
      <p:pic>
        <p:nvPicPr>
          <p:cNvPr id="8194" name="Picture 2" descr="Kemco Pixel Font Generator Preview">
            <a:extLst>
              <a:ext uri="{FF2B5EF4-FFF2-40B4-BE49-F238E27FC236}">
                <a16:creationId xmlns:a16="http://schemas.microsoft.com/office/drawing/2014/main" id="{AEE05A48-04E2-4779-8F25-AFBF2C2E5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253" y="448645"/>
            <a:ext cx="4850297" cy="25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Kemco Pixel Font Generator Preview">
            <a:extLst>
              <a:ext uri="{FF2B5EF4-FFF2-40B4-BE49-F238E27FC236}">
                <a16:creationId xmlns:a16="http://schemas.microsoft.com/office/drawing/2014/main" id="{580F4BAC-5FB6-4950-8BBC-C286C88C0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589" y="918787"/>
            <a:ext cx="5518454" cy="22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Kemco Pixel Font Generator Preview">
            <a:extLst>
              <a:ext uri="{FF2B5EF4-FFF2-40B4-BE49-F238E27FC236}">
                <a16:creationId xmlns:a16="http://schemas.microsoft.com/office/drawing/2014/main" id="{AC7846E8-FFE0-49E2-9CA3-2EF74AC0F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349" y="1775713"/>
            <a:ext cx="2567895" cy="27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Kemco Pixel Font Generator Preview">
            <a:extLst>
              <a:ext uri="{FF2B5EF4-FFF2-40B4-BE49-F238E27FC236}">
                <a16:creationId xmlns:a16="http://schemas.microsoft.com/office/drawing/2014/main" id="{EE52FBC3-8B59-4961-A41B-9A80AC258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636" y="2253412"/>
            <a:ext cx="2567895" cy="27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Kemco Pixel Font Generator Preview">
            <a:extLst>
              <a:ext uri="{FF2B5EF4-FFF2-40B4-BE49-F238E27FC236}">
                <a16:creationId xmlns:a16="http://schemas.microsoft.com/office/drawing/2014/main" id="{12B5B34D-8162-4CD5-B808-B925FEDA0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30" y="2561034"/>
            <a:ext cx="12086009" cy="34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Kemco Pixel Font Generator Preview">
            <a:extLst>
              <a:ext uri="{FF2B5EF4-FFF2-40B4-BE49-F238E27FC236}">
                <a16:creationId xmlns:a16="http://schemas.microsoft.com/office/drawing/2014/main" id="{0AABEA20-B820-4641-B141-7E35E42A6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90" y="6305786"/>
            <a:ext cx="9381612" cy="26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46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81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820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82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C8CB66-FFCA-4413-A34D-A6AD98D97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7182" y="0"/>
            <a:ext cx="436740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31EA4D-E089-4BC7-99F1-F4975BA6C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173" y="204717"/>
            <a:ext cx="1405719" cy="1733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449BB4-38D7-41E7-9C85-712D653C1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264965" y="1146412"/>
            <a:ext cx="1769692" cy="55068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FC93D4-1809-498A-AEB5-9F986FB19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0224" y="874191"/>
            <a:ext cx="3838575" cy="2722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F34A4C-EA75-4569-8B6A-1498B09D92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7609" y="1372238"/>
            <a:ext cx="4795105" cy="390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FD6CCF-805D-4AD7-AAAF-D252CFAA73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8227" y="1937983"/>
            <a:ext cx="4795105" cy="390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2EBF43-9E2D-4A66-B0ED-4210F0C30E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2881" y="3200801"/>
            <a:ext cx="2562225" cy="390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60B758-D1EA-47F0-8136-B6800A72D5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38521" y="3866911"/>
            <a:ext cx="4710996" cy="390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1C0BC3-3449-43D0-BBE5-CD1337D4AB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41404" y="3429000"/>
            <a:ext cx="174382" cy="1743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9AF1179-3983-40F1-A496-C17CCFE2A4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8613" y="3429000"/>
            <a:ext cx="174382" cy="1743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C597221-3840-4AE1-87AE-14D61A5BE8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75822" y="3429000"/>
            <a:ext cx="174382" cy="1743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ADB3C0E-D2C0-4103-A915-225E4DAFBA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87678" y="5788546"/>
            <a:ext cx="3634855" cy="3905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FDDA5DE-1E01-4F33-8080-53B18820D25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81521" y="0"/>
            <a:ext cx="3610479" cy="6849431"/>
          </a:xfrm>
          <a:prstGeom prst="rect">
            <a:avLst/>
          </a:prstGeom>
        </p:spPr>
      </p:pic>
      <p:pic>
        <p:nvPicPr>
          <p:cNvPr id="9218" name="Picture 2" descr="Kemco Pixel Font Generator Preview">
            <a:extLst>
              <a:ext uri="{FF2B5EF4-FFF2-40B4-BE49-F238E27FC236}">
                <a16:creationId xmlns:a16="http://schemas.microsoft.com/office/drawing/2014/main" id="{E63DCBA5-6317-4099-A9DD-E2F922060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336" y="384174"/>
            <a:ext cx="4873314" cy="186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11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7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250"/>
                            </p:stCondLst>
                            <p:childTnLst>
                              <p:par>
                                <p:cTn id="4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7DB2716-A957-420C-A9BE-AD91B9883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BD045D-474D-4663-96C6-5A8EE34BF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6671" y="1517373"/>
            <a:ext cx="4850297" cy="46382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E89D3F-41E7-473C-AB57-3EE86A97B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7159" y="3537171"/>
            <a:ext cx="1926523" cy="26184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EC2033-73F8-4689-809C-C68295B8E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001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3FDCB6-E86A-49D5-AF02-CCFE413626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601" y="288544"/>
            <a:ext cx="6737939" cy="1228829"/>
          </a:xfrm>
          <a:prstGeom prst="rect">
            <a:avLst/>
          </a:prstGeom>
        </p:spPr>
      </p:pic>
      <p:pic>
        <p:nvPicPr>
          <p:cNvPr id="10242" name="Picture 2" descr="Kemco Pixel Font Generator Preview">
            <a:extLst>
              <a:ext uri="{FF2B5EF4-FFF2-40B4-BE49-F238E27FC236}">
                <a16:creationId xmlns:a16="http://schemas.microsoft.com/office/drawing/2014/main" id="{C29B5BA9-AE7D-44DE-835C-97AF65D7F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289" y="429730"/>
            <a:ext cx="4170501" cy="26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emco Pixel Font Generator Preview">
            <a:extLst>
              <a:ext uri="{FF2B5EF4-FFF2-40B4-BE49-F238E27FC236}">
                <a16:creationId xmlns:a16="http://schemas.microsoft.com/office/drawing/2014/main" id="{3169A794-317D-4254-9BA6-70DA57665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44" y="902958"/>
            <a:ext cx="6237052" cy="34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199DAF-057C-4E45-BCDD-10C9E350F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5891" y="1983212"/>
            <a:ext cx="1293023" cy="2304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0F86C4-FB34-4CD5-B69F-6704122A7E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49489" y="2210386"/>
            <a:ext cx="1293021" cy="230478"/>
          </a:xfrm>
          <a:prstGeom prst="rect">
            <a:avLst/>
          </a:prstGeom>
        </p:spPr>
      </p:pic>
      <p:pic>
        <p:nvPicPr>
          <p:cNvPr id="1028" name="Picture 4" descr="Kemco Pixel Font Generator Preview">
            <a:extLst>
              <a:ext uri="{FF2B5EF4-FFF2-40B4-BE49-F238E27FC236}">
                <a16:creationId xmlns:a16="http://schemas.microsoft.com/office/drawing/2014/main" id="{E35CAE21-A09E-4BBF-AF84-0CBA98545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687" y="2569809"/>
            <a:ext cx="1554750" cy="23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4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0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CCE117-0627-40AD-9022-5E169E49A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760" y="540503"/>
            <a:ext cx="3790950" cy="561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9E2E37-3878-441E-9D97-D459423AC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304" y="1486956"/>
            <a:ext cx="2505075" cy="561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3186AA-7C0A-4572-AADB-74D87A31A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94" y="540503"/>
            <a:ext cx="8619293" cy="81981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166594-9316-4024-A514-37781CC116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580" y="0"/>
            <a:ext cx="6781420" cy="38145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A12D01-594E-49BD-9B57-4996E8D11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0995" y="141656"/>
            <a:ext cx="6781420" cy="38145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77CDAD-CAE5-4489-8E6A-17ED46D52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"/>
            <a:ext cx="12192000" cy="746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1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F10E4E-659D-4C27-B352-4955CDFE2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F704D6-F443-4AEB-8476-998914ADC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098" y="779303"/>
            <a:ext cx="1343815" cy="134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49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088 -0.04537 L 0.09088 -0.04513 C 0.0875 -0.04166 0.08424 -0.03796 0.08099 -0.03379 C 0.07956 -0.03194 0.07838 -0.02939 0.07669 -0.02801 C 0.075 -0.02685 0.07305 -0.02685 0.07122 -0.02615 C 0.06979 -0.0243 0.06849 -0.02199 0.06693 -0.02037 C 0.06523 -0.01875 0.06328 -0.01782 0.06146 -0.01643 C 0.06003 -0.01527 0.05859 -0.01365 0.05716 -0.01273 C 0.05612 -0.0118 0.05495 -0.01157 0.05391 -0.01064 C 0.05234 -0.00949 0.05104 -0.0081 0.04948 -0.00694 C 0.04557 -0.0037 0.0444 -0.00324 0.04088 -0.00092 C 0.03932 0.00093 0.03789 0.00255 0.03646 0.00487 C 0.03529 0.00649 0.0345 0.00926 0.0332 0.01065 C 0.0319 0.01181 0.03034 0.01181 0.02891 0.0125 C 0.02591 0.01574 0.02292 0.01852 0.02018 0.02223 C 0.01875 0.02408 0.01745 0.02639 0.01588 0.02801 C 0.01406 0.02963 0.01211 0.03033 0.01042 0.03172 C 0.00482 0.03635 0.00234 0.03889 -0.0026 0.04537 C -0.00599 0.04977 -0.00885 0.0551 -0.01237 0.0588 C -0.01654 0.0632 -0.01875 0.06505 -0.02227 0.07037 C -0.02344 0.07223 -0.02435 0.07454 -0.02552 0.07616 C -0.02956 0.08264 -0.03034 0.08334 -0.03412 0.08797 C -0.04362 0.11019 -0.03047 0.07987 -0.0418 0.10324 C -0.04258 0.1051 -0.04323 0.10718 -0.04401 0.10903 C -0.04557 0.1132 -0.04792 0.11806 -0.04935 0.12269 C -0.05013 0.12524 -0.05078 0.12778 -0.05156 0.13033 C -0.0526 0.13357 -0.05391 0.13658 -0.05482 0.14005 C -0.05573 0.14306 -0.05612 0.14653 -0.05703 0.14977 C -0.06094 0.16482 -0.05951 0.15695 -0.06237 0.17084 C -0.06315 0.17477 -0.06406 0.17871 -0.06458 0.18264 C -0.0651 0.18635 -0.06523 0.19028 -0.06563 0.19422 C -0.06602 0.19746 -0.06641 0.2007 -0.0668 0.20371 C -0.06745 0.20903 -0.06823 0.21412 -0.06888 0.21922 C -0.06862 0.24375 -0.06888 0.26829 -0.06784 0.2926 C -0.06771 0.29561 -0.06628 0.29769 -0.06563 0.30047 C -0.06419 0.30672 -0.06302 0.31366 -0.06133 0.31968 C -0.05612 0.3382 -0.06276 0.31528 -0.05586 0.33704 C -0.05508 0.33959 -0.05456 0.34237 -0.05378 0.34491 C -0.05273 0.34815 -0.05143 0.35116 -0.05052 0.35463 C -0.04961 0.35764 -0.04922 0.36112 -0.04831 0.36412 C -0.0474 0.3669 -0.04596 0.36922 -0.04505 0.37199 C -0.04414 0.37431 -0.04362 0.37709 -0.04284 0.37963 C -0.04219 0.38172 -0.04128 0.38334 -0.04063 0.38542 C -0.03294 0.41274 -0.0487 0.36274 -0.03737 0.39908 C -0.03372 0.41065 -0.03503 0.40625 -0.03086 0.41644 C -0.03021 0.41829 -0.02956 0.42037 -0.02878 0.42223 C -0.02773 0.42431 -0.02643 0.42593 -0.02552 0.42801 C -0.01862 0.4426 -0.02747 0.42639 -0.02109 0.43774 C -0.02044 0.44074 -0.02005 0.44445 -0.01901 0.44723 C -0.01823 0.44908 -0.01667 0.44954 -0.01563 0.45116 C -0.01341 0.45487 -0.01133 0.4588 -0.00912 0.46274 L -0.0026 0.47431 C 0.00247 0.48334 0.00534 0.48912 0.01263 0.49746 C 0.01693 0.50278 0.02148 0.50718 0.02565 0.51297 C 0.0293 0.51806 0.03268 0.52385 0.03646 0.52848 C 0.04453 0.53797 0.04818 0.54283 0.0582 0.55162 L 0.07122 0.5632 C 0.07344 0.56528 0.07539 0.56783 0.07773 0.56899 C 0.08034 0.57037 0.08281 0.57153 0.08542 0.57292 C 0.09648 0.57917 0.09661 0.5801 0.10599 0.58449 C 0.11185 0.58727 0.11745 0.59121 0.12344 0.59213 L 0.13542 0.59422 C 0.16497 0.60324 0.15195 0.6007 0.17448 0.60394 L 0.28424 0.60186 C 0.2888 0.60162 0.2931 0.59862 0.29727 0.59607 C 0.3043 0.59213 0.31107 0.58704 0.31797 0.58264 C 0.322 0.57987 0.32617 0.57848 0.32995 0.57477 C 0.33542 0.56968 0.34075 0.56412 0.34622 0.55926 C 0.3526 0.55394 0.35937 0.54931 0.36575 0.54399 C 0.3724 0.53843 0.37878 0.53241 0.38542 0.52662 C 0.38893 0.52338 0.39297 0.52107 0.39622 0.5169 C 0.40169 0.50973 0.40729 0.50301 0.4125 0.49561 C 0.41432 0.49306 0.41628 0.49074 0.41797 0.48797 C 0.42057 0.48357 0.42305 0.47894 0.42552 0.47431 C 0.42708 0.47176 0.42878 0.46968 0.42995 0.46667 C 0.43203 0.46088 0.43333 0.45764 0.43542 0.45116 C 0.43646 0.44746 0.43737 0.44329 0.43867 0.43959 C 0.44518 0.41968 0.44128 0.43658 0.44727 0.4125 C 0.44896 0.40625 0.45 0.39954 0.45169 0.39329 C 0.45469 0.38149 0.45833 0.37014 0.46146 0.35834 C 0.46263 0.35371 0.46732 0.32987 0.46797 0.32547 C 0.46927 0.31667 0.47018 0.30741 0.47122 0.29838 C 0.4724 0.26829 0.47396 0.24051 0.47122 0.20949 C 0.47083 0.20579 0.45911 0.12686 0.45495 0.11112 C 0.45195 0.1 0.44805 0.08982 0.44401 0.0801 C 0.43229 0.05186 0.42604 0.04422 0.4082 0.02408 C 0.39779 0.0125 0.3819 -0.00046 0.37018 -0.00694 C 0.35755 -0.01365 0.33385 -0.02152 0.32122 -0.0243 C 0.31263 -0.02615 0.30391 -0.02685 0.29518 -0.02801 C 0.26979 -0.02476 0.24414 -0.02592 0.21901 -0.01851 C 0.20781 -0.01504 0.17305 0.03334 0.16914 0.03959 C 0.15273 0.06482 0.12292 0.13311 0.11797 0.15926 C 0.10963 0.20417 0.11276 0.18218 0.1082 0.225 C 0.10859 0.24445 0.10807 0.26389 0.10924 0.28311 C 0.1099 0.29283 0.11667 0.32616 0.11914 0.33519 C 0.12266 0.34862 0.1237 0.35834 0.13099 0.36227 C 0.1332 0.36343 0.13542 0.36366 0.1375 0.36412 C 0.15521 0.35996 0.16341 0.35926 0.17995 0.3507 C 0.19414 0.34329 0.20768 0.33496 0.21797 0.31389 C 0.22057 0.3088 0.22331 0.30394 0.22565 0.29838 C 0.23203 0.28357 0.24128 0.25278 0.24518 0.24051 C 0.24622 0.23334 0.24818 0.22662 0.24844 0.21922 C 0.24974 0.16667 0.22096 0.19885 0.19297 0.2 C 0.18255 0.20463 0.16901 0.20811 0.16042 0.2213 C 0.15755 0.22547 0.15677 0.23287 0.15495 0.23866 C 0.15299 0.25973 0.15325 0.25 0.15599 0.28311 C 0.15625 0.28496 0.15651 0.28704 0.15716 0.28889 C 0.15794 0.29121 0.15924 0.2926 0.16042 0.29468 C 0.17005 0.29028 0.15885 0.29653 0.17018 0.28496 C 0.17331 0.28172 0.17656 0.27963 0.17995 0.27732 C 0.1832 0.275 0.18971 0.27153 0.18971 0.27176 C 0.19154 0.27199 0.19362 0.27176 0.19518 0.27338 C 0.19635 0.27454 0.19674 0.27709 0.1974 0.27917 C 0.19948 0.28588 0.19935 0.28612 0.20065 0.2926 C 0.19766 0.29792 0.19948 0.29653 0.19518 0.29653 " pathEditMode="relative" rAng="0" ptsTypes="AAAAAAAAAAAAAAAAAAAAAAAAAAAAAAAAAAAAAAAAAAAAAAAAAAAAAAAAAAAAAAAAAAAAAAAAAAAAAAAAAAAAAAAAAAAAAAAAAAAAAAAAAAAAAAAAAAA">
                                      <p:cBhvr>
                                        <p:cTn id="9" dur="4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94" y="3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250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62D450-E521-4F11-99BF-CBA04DAD6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43B58D-3BA9-46F9-A1E8-900821C17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016" y="844418"/>
            <a:ext cx="7759955" cy="10068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EA8384-ADA8-458E-96E0-0B08C19A4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016" y="2222795"/>
            <a:ext cx="7759955" cy="10068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0A548A-7A28-465C-9AC9-9E5F66E16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019" y="3601172"/>
            <a:ext cx="7759955" cy="1006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8CD380-2308-4963-AA05-2526F064D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020" y="4977878"/>
            <a:ext cx="7759955" cy="100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9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8F7AFE-BA49-4142-93E8-B14CA8A01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A02352-3FC9-47DD-821E-E0106EFCE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43" y="482560"/>
            <a:ext cx="7817434" cy="8959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D23788-3680-423A-BC20-61D0E9C4B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870" y="3050125"/>
            <a:ext cx="8876259" cy="106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2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07E3F9-AF0D-4A24-A11C-77064B134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78" y="0"/>
            <a:ext cx="10628244" cy="597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57 0.02546 L -0.0457 0.02569 C -0.04479 0.03032 -0.04089 0.05 -0.04023 0.05648 C -0.03971 0.06227 -0.03958 0.06806 -0.03919 0.07384 C -0.03594 0.11782 -0.03776 0.08403 -0.03594 0.12407 C -0.0332 0.10949 -0.03555 0.12361 -0.03372 0.09329 C -0.03346 0.08935 -0.03294 0.08542 -0.03268 0.08148 C -0.03229 0.07708 -0.03203 0.07245 -0.03151 0.06806 C -0.03086 0.06065 -0.03034 0.05764 -0.02943 0.05069 C -0.02865 0.05324 -0.02786 0.05579 -0.02721 0.05833 C -0.02682 0.06018 -0.02669 0.06227 -0.02617 0.06412 C -0.02474 0.06898 -0.02383 0.07014 -0.02174 0.07384 L -0.00326 0.0544 C 0.01081 0.03935 0.01758 0.02963 0.03477 0.01968 C 0.08268 -0.00787 0.07773 -0.00486 0.11302 -0.01111 C 0.12357 -0.00926 0.13411 -0.0088 0.14453 -0.00532 C 0.14635 -0.00486 0.14779 -0.00232 0.14883 0.00046 C 0.15039 0.00393 0.15156 0.01319 0.15221 0.01782 C 0.15143 0.02431 0.15156 0.03102 0.15 0.03704 C 0.14948 0.03889 0.14792 0.03912 0.14674 0.03912 C 0.12096 0.03843 0.09531 0.03657 0.06953 0.03518 L -0.07617 0.03704 C -0.08594 0.03727 -0.09036 0.03889 -0.09896 0.04097 C -0.1043 0.04421 -0.1043 0.04282 -0.09466 0.04676 C -0.08919 0.04907 -0.08385 0.05162 -0.07826 0.05255 C -0.06888 0.05417 -0.05951 0.0537 -0.05 0.0544 L -0.01198 0.05833 L 0.06849 0.05648 C 0.07799 0.05556 0.08737 0.05139 0.09674 0.04861 C 0.10247 0.04699 0.10833 0.04514 0.11406 0.04282 C 0.11706 0.0419 0.12409 0.03426 0.12279 0.03912 C 0.12122 0.04468 0.11641 0.04468 0.11302 0.04676 C 0.09089 0.06111 0.06836 0.07477 0.04557 0.08542 C 0.03659 0.08958 0.02747 0.09282 0.01849 0.09699 C 0.00573 0.10301 -0.00664 0.11204 -0.01966 0.11643 L -0.03698 0.12222 C -0.04401 0.11968 -0.04466 0.12268 -0.04141 0.10486 C -0.04036 0.09977 -0.0388 0.09537 -0.03698 0.0912 C -0.02956 0.07384 -0.02721 0.06991 -0.0207 0.05833 C -0.02031 0.06042 -0.01927 0.06227 -0.01966 0.06412 C -0.02148 0.07361 -0.02526 0.08171 -0.02721 0.0912 C -0.02826 0.0963 -0.02943 0.10162 -0.03047 0.10671 C -0.03164 0.1125 -0.03372 0.12407 -0.03372 0.12431 C -0.03216 0.13218 -0.03281 0.13472 -0.02826 0.12014 C -0.02656 0.11458 -0.02578 0.10532 -0.025 0.09907 C -0.02617 0.0787 -0.02513 0.0794 -0.03047 0.06042 C -0.0319 0.05532 -0.02891 0.0713 -0.02721 0.07569 C -0.02578 0.07963 -0.02448 0.0838 -0.02292 0.08727 C -0.02122 0.09097 -0.0194 0.09398 -0.01745 0.09699 C -0.0138 0.10301 -0.01237 0.1044 -0.00872 0.10856 C -0.00911 0.10486 -0.00885 0.10046 -0.00977 0.09699 C -0.01081 0.09375 -0.01276 0.09213 -0.01419 0.08935 C -0.01758 0.08241 -0.01823 0.08056 -0.0207 0.07384 C -0.02109 0.07199 -0.02122 0.06968 -0.02174 0.06806 C -0.02227 0.06643 -0.02331 0.06574 -0.02396 0.06412 C -0.02448 0.06296 -0.02474 0.06157 -0.025 0.06042 " pathEditMode="relative" rAng="0" ptsTypes="AAAAAAAAAAAAAAAAAAAAAAAAAAAAAAAAAAAAAAAAAAAAAAAAAAAAAAAA">
                                      <p:cBhvr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44" y="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E0DBA8-4F02-4F0C-9086-6254B0B55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2830"/>
            <a:ext cx="12192000" cy="69808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1C742D-1F7A-48C5-AB2D-F2F71B64C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1391" y="3746975"/>
            <a:ext cx="963944" cy="9111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7DC4CD-8D54-4ADA-B75C-C07FDF664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618" y="4407344"/>
            <a:ext cx="481972" cy="5015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7F3A68-197E-40FD-8A4C-D71DACCF4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3370" y="5187689"/>
            <a:ext cx="1755913" cy="1763229"/>
          </a:xfrm>
          <a:prstGeom prst="rect">
            <a:avLst/>
          </a:prstGeom>
        </p:spPr>
      </p:pic>
      <p:pic>
        <p:nvPicPr>
          <p:cNvPr id="1026" name="Picture 2" descr="Kemco Pixel Font Generator Preview">
            <a:extLst>
              <a:ext uri="{FF2B5EF4-FFF2-40B4-BE49-F238E27FC236}">
                <a16:creationId xmlns:a16="http://schemas.microsoft.com/office/drawing/2014/main" id="{58C09D0E-7139-4B0B-A5BC-BA1B95390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18" y="1341983"/>
            <a:ext cx="1828083" cy="41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C0AAEB-83B4-4C6C-B247-C8E180C1B6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3642" y="3953389"/>
            <a:ext cx="1911084" cy="191108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572130-B933-4EBE-A79F-DADA1E1833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9200" y="1713691"/>
            <a:ext cx="1202465" cy="3793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CD3422-6D66-422B-93F2-66FBDA2B60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3514" y="2279036"/>
            <a:ext cx="250507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46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88 0.00162 L -0.01888 0.00162 C -0.01641 0.00625 -0.01394 0.01088 -0.01133 0.01528 C 0.00247 0.03727 -0.01654 0.00417 -0.00586 0.02292 C -0.00482 0.02176 -0.00326 0.02107 -0.00261 0.01921 C 0.00573 -0.00463 -0.00469 0.01505 0.00182 0.00371 C 0.00247 0.00556 0.00377 0.00718 0.0039 0.00949 C 0.00416 0.01343 0.0026 0.0257 0.00182 0.03079 C 0.00143 0.03264 0.00143 0.03519 0.00065 0.03658 C -0.00013 0.03796 -0.00144 0.03773 -0.00261 0.03843 C -0.00326 0.03727 -0.00417 0.03611 -0.00482 0.03449 C -0.0056 0.03287 -0.00599 0.03033 -0.0069 0.02871 C -0.00782 0.02755 -0.00912 0.02755 -0.01016 0.02685 C -0.00912 0.02616 -0.00808 0.02431 -0.0069 0.025 C -0.00521 0.0257 -0.00092 0.03218 -0.00261 0.03079 C -0.00495 0.02871 -0.0069 0.02546 -0.00912 0.02292 C -0.01016 0.02176 -0.01146 0.02083 -0.01237 0.01921 C -0.01381 0.01644 -0.01862 0.00972 -0.0168 0.01134 L -0.01237 0.01528 C -0.01133 0.01783 -0.01029 0.0206 -0.00912 0.02292 C -0.00847 0.02431 -0.00743 0.02523 -0.0069 0.02685 C -0.00339 0.03727 -0.00912 0.02871 -0.00261 0.03658 C -0.00183 0.03449 -0.00105 0.03287 -0.00039 0.03079 C 0.00013 0.02894 0.00013 0.02662 0.00065 0.025 C 0.00195 0.02083 0.00507 0.0132 0.00507 0.0132 C 0.00768 -0.00579 0.00416 0.01412 0.00833 0.00162 C 0.00885 -1.48148E-6 0.00963 -0.00602 0.00937 -0.00417 C 0.00716 0.01921 0.00859 0.00648 0.00507 0.02107 C 0.00234 0.03218 0.00599 0.02153 0.00182 0.03264 C 0.00143 0.03449 0.00143 0.03704 0.00065 0.03843 C -0.00157 0.04259 -0.0073 0.03889 -0.00912 0.03843 C -0.0099 0.03727 -0.01068 0.03611 -0.01133 0.03449 C -0.01589 0.02246 -0.01172 0.03125 -0.01459 0.02107 C -0.01524 0.01898 -0.01732 0.01736 -0.0168 0.01528 C -0.01628 0.01343 -0.01459 0.01644 -0.01355 0.01713 C -0.00821 0.02662 -0.01498 0.01505 -0.00808 0.025 C -0.0073 0.02616 -0.00677 0.02778 -0.00586 0.02871 C -0.00482 0.02986 -0.00365 0.03009 -0.00261 0.03079 C -0.00052 0.02708 0.00039 0.02593 0.00182 0.02107 C 0.00429 0.01204 0.00143 0.01759 0.0039 0.0132 " pathEditMode="relative" ptsTypes="AAAAAAAAAAAAAAAAAAAAAAAAAAAAAAAAAAAAAAAA">
                                      <p:cBhvr>
                                        <p:cTn id="1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828 0.00486 L -0.18828 0.0051 C -0.18893 0.00903 -0.19076 0.0132 -0.1901 0.01713 C -0.18971 0.01898 -0.18685 0.01713 -0.18568 0.01829 C -0.18503 0.01898 -0.18568 0.02153 -0.1849 0.02199 C -0.18255 0.02315 -0.18021 0.02292 -0.17786 0.02315 L -0.17005 0.02431 C -0.1681 0.02709 -0.16771 0.02894 -0.16406 0.02547 C -0.15651 0.01852 -0.15169 0.00926 -0.14661 -0.00092 C -0.14206 -0.01041 -0.1474 -0.00231 -0.1431 -0.0081 C -0.14023 -0.00277 -0.13997 -0.00185 -0.13529 0.00255 C -0.13372 0.00417 -0.1319 0.00486 -0.13008 0.00625 C -0.12891 0.00741 -0.12786 0.00857 -0.12656 0.00996 C -0.12552 0.01273 -0.12435 0.01551 -0.12318 0.01829 C -0.12279 0.01945 -0.12279 0.02084 -0.1224 0.02199 C -0.12122 0.02454 -0.12005 0.02685 -0.11888 0.02917 C -0.11628 0.02801 -0.11367 0.02662 -0.11107 0.02547 C -0.08516 0.01551 -0.08594 0.0169 -0.05729 0.00741 C -0.05299 0.00602 -0.04857 0.00417 -0.04427 0.00255 C -0.04492 0.00348 -0.05026 0.00996 -0.04857 0.01227 C -0.0474 0.01389 -0.04518 0.01158 -0.04349 0.01111 C -0.0263 -0.00208 -0.0401 0.00741 -0.05208 0.02685 L -0.05729 0.03519 C -0.05612 0.04028 -0.05664 0.0419 -0.05039 0.03773 C -0.03359 0.02662 -0.03542 0.02894 -0.02865 0.01945 C -0.02839 0.02084 -0.02826 0.02199 -0.02786 0.02315 C -0.02669 0.0257 -0.02435 0.03056 -0.02435 0.03079 C -0.02526 0.03125 -0.02617 0.03218 -0.02682 0.03287 C -0.02891 0.03426 -0.0349 0.03773 -0.03307 0.03635 C -0.00846 0.0213 -0.01849 0.02894 -0.00521 0.01829 C -0.00456 0.01922 -0.00404 0.01968 -0.00352 0.02084 C -0.00299 0.02223 -0.00365 0.02454 -0.00273 0.02547 C -0.00156 0.02685 0.00013 0.02639 0.00169 0.02685 C 0.00482 0.02639 0.0082 0.02662 0.0112 0.02547 C 0.01237 0.02523 0.0138 0.02477 0.0138 0.02315 C 0.0138 0.02199 0.01211 0.02408 0.0112 0.02431 C 0.00833 0.03635 0.00898 0.02963 0.02943 0.02685 C 0.0349 0.02593 0.04036 0.02408 0.04596 0.02315 L 0.05273 0.02199 C 0.05312 0.02408 0.05404 0.02593 0.05378 0.02801 C 0.05312 0.03125 0.0513 0.03357 0.05026 0.03635 C 0.04974 0.03797 0.04974 0.03982 0.04935 0.04144 C 0.04909 0.0426 0.04883 0.04375 0.04857 0.04491 C 0.05221 0.04537 0.05677 0.04306 0.05977 0.04607 C 0.07682 0.06459 0.04974 0.0551 0.06484 0.05949 C 0.06927 0.05903 0.07357 0.05834 0.07799 0.05834 C 0.07917 0.05834 0.08086 0.0581 0.08151 0.05949 C 0.08203 0.06088 0.08099 0.06273 0.08073 0.06435 C 0.07969 0.06852 0.07956 0.06852 0.07799 0.07292 C 0.07891 0.07361 0.07956 0.07523 0.08073 0.07523 C 0.08333 0.07477 0.08594 0.07292 0.08841 0.07153 C 0.09857 0.06667 0.08607 0.07176 0.09883 0.06667 C 0.10026 0.06875 0.10221 0.07014 0.10326 0.07292 C 0.10417 0.0757 0.10273 0.08125 0.10482 0.08241 C 0.1069 0.08334 0.11862 0.0794 0.12318 0.07871 C 0.12617 0.07824 0.12943 0.07824 0.13268 0.07755 C 0.13437 0.07732 0.13802 0.07639 0.13802 0.07662 " pathEditMode="relative" rAng="0" ptsTypes="AAAAAAAAAAAAAAAAAAAAAAAAAAAAAAAAAAAAAAAAAAAAAAAAAAAAAAAAA">
                                      <p:cBhvr>
                                        <p:cTn id="16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11" y="3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25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75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250"/>
                            </p:stCondLst>
                            <p:childTnLst>
                              <p:par>
                                <p:cTn id="3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175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lack - Wikiquote">
            <a:extLst>
              <a:ext uri="{FF2B5EF4-FFF2-40B4-BE49-F238E27FC236}">
                <a16:creationId xmlns:a16="http://schemas.microsoft.com/office/drawing/2014/main" id="{EB504B24-1B42-482A-A168-9C0F7C97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A1CB83-59E8-4298-B559-D7014964B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674" y="391560"/>
            <a:ext cx="4438650" cy="561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5D1766-C90B-4318-B283-A5FF8758C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555" y="2646187"/>
            <a:ext cx="3795919" cy="474350"/>
          </a:xfrm>
          <a:prstGeom prst="rect">
            <a:avLst/>
          </a:prstGeom>
        </p:spPr>
      </p:pic>
      <p:pic>
        <p:nvPicPr>
          <p:cNvPr id="2054" name="Picture 6" descr="Kemco Pixel Font Generator Preview">
            <a:extLst>
              <a:ext uri="{FF2B5EF4-FFF2-40B4-BE49-F238E27FC236}">
                <a16:creationId xmlns:a16="http://schemas.microsoft.com/office/drawing/2014/main" id="{0DBCB43E-2D7A-4666-9C31-B56EFFFE3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55" y="1870312"/>
            <a:ext cx="3795919" cy="47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302A3C-0A67-4830-8948-38860284F5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554" y="3422062"/>
            <a:ext cx="3795919" cy="4743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7854E4-CEB4-41F5-8CC0-28AEEAF12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554" y="4197938"/>
            <a:ext cx="3795920" cy="4743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9820C1-596A-482C-A994-6A6480B2E5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0829" y="2070872"/>
            <a:ext cx="7930339" cy="182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5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656 0.02269 L -0.17656 0.02269 C -0.17396 0.02662 -0.17174 0.03218 -0.16862 0.03473 C -0.16732 0.03565 -0.16549 0.03403 -0.16419 0.03264 C -0.16276 0.03125 -0.15924 0.02639 -0.16081 0.02662 C -0.16484 0.02778 -0.16836 0.03195 -0.17201 0.03473 C -0.17708 0.04375 -0.17643 0.04051 -0.17878 0.05255 C -0.1793 0.0551 -0.18138 0.06019 -0.17982 0.06042 C -0.17604 0.06111 -0.1724 0.05649 -0.16862 0.0544 C -0.16732 0.05255 -0.1612 0.04445 -0.15977 0.04051 C -0.15911 0.03889 -0.15911 0.03658 -0.15859 0.03473 C -0.15794 0.03241 -0.15716 0.03056 -0.15638 0.02871 C -0.15521 0.0294 -0.15326 0.02871 -0.15299 0.03056 C -0.15273 0.03287 -0.15469 0.03449 -0.15521 0.03658 C -0.15573 0.03843 -0.15742 0.04329 -0.15638 0.0426 C -0.1543 0.04144 -0.15352 0.03704 -0.15182 0.03473 C -0.14102 0.01806 -0.15677 0.04537 -0.14518 0.02477 C -0.1444 0.02662 -0.14336 0.02848 -0.14297 0.03056 C -0.13945 0.04885 -0.14687 0.04352 -0.1306 0.04051 C -0.12839 0.03797 -0.12604 0.03542 -0.12396 0.03264 C -0.12083 0.02871 -0.11497 0.02084 -0.11497 0.02084 C -0.11641 0.02014 -0.11797 0.01783 -0.1194 0.01875 C -0.12057 0.01945 -0.12135 0.02315 -0.12057 0.02477 C -0.11914 0.02709 -0.1168 0.02593 -0.11497 0.02662 C -0.10677 0.02593 -0.09857 0.0257 -0.09036 0.02477 C -0.0888 0.02454 -0.08711 0.02107 -0.08581 0.02269 C -0.08437 0.02477 -0.08516 0.0294 -0.08477 0.03264 C -0.08516 0.03473 -0.08698 0.0382 -0.08581 0.03866 C -0.06224 0.04815 -0.05234 0.03218 -0.06458 0.04861 C -0.06497 0.05047 -0.06667 0.05324 -0.06576 0.0544 C -0.06393 0.05695 -0.0612 0.05649 -0.05898 0.05649 C -0.05456 0.05649 -0.05 0.0551 -0.04557 0.0544 C -0.04023 0.05139 -0.0362 0.0507 -0.03216 0.04445 C -0.03047 0.04213 -0.0293 0.03912 -0.0276 0.03658 C -0.0263 0.03449 -0.02448 0.03287 -0.02318 0.03056 C -0.02227 0.02894 -0.01966 0.02547 -0.02096 0.02477 C -0.02279 0.02361 -0.02461 0.02732 -0.02656 0.02871 C -0.02734 0.03125 -0.02852 0.03357 -0.02878 0.03658 C -0.02956 0.04838 -0.02617 0.04445 -0.02201 0.0426 C -0.02096 0.04213 -0.01979 0.04121 -0.01875 0.04051 C -0.01797 0.03866 -0.01745 0.03635 -0.01641 0.03473 C -0.01302 0.02871 -0.0125 0.02894 -0.00859 0.02662 C -0.00898 0.0301 -0.01133 0.03473 -0.00977 0.03658 C -0.00755 0.03912 -0.00443 0.03635 -0.00195 0.03473 C 0.00169 0.03218 0.00469 0.02755 0.0082 0.02477 C 0.01185 0.02153 0.01576 0.01968 0.0194 0.01667 C 0.02135 0.01505 0.02305 0.01274 0.025 0.01088 C 0.02643 0.00926 0.02799 0.00811 0.02943 0.00695 C 0.02904 0.0088 0.02878 0.01088 0.02826 0.01274 C 0.02669 0.01875 0.02057 0.02686 0.02826 0.03473 C 0.03281 0.03912 0.0388 0.03588 0.04401 0.03658 C 0.04323 0.03982 0.0418 0.04306 0.0418 0.04653 C 0.0418 0.06829 0.04596 0.05949 0.05521 0.05649 C 0.06419 0.05348 0.05911 0.05602 0.06523 0.05255 C 0.06641 0.05324 0.0681 0.05255 0.06862 0.0544 C 0.07292 0.06968 0.06536 0.07014 0.07422 0.06644 C 0.07526 0.06505 0.07617 0.06274 0.0776 0.0625 C 0.08021 0.06204 0.08281 0.06412 0.08542 0.06436 C 0.08841 0.06482 0.09141 0.06436 0.0944 0.06436 " pathEditMode="relative" ptsTypes="AAAAAAAAAAAAAAAAAAAAAAAAAAAAAAAAAAAAAAAAAAAAAAAAAAAAAAAAAAA">
                                      <p:cBhvr>
                                        <p:cTn id="43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8E5DFB-CE73-44CF-B0F7-AB1F15F4B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56" y="3194232"/>
            <a:ext cx="7701887" cy="46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588FCD-46BA-40A8-A584-5CF175308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E0BE29-AC36-4D81-B517-103468783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633213"/>
            <a:ext cx="6523630" cy="20678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3F7788-1120-49F1-A525-C705D9809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31" y="4918628"/>
            <a:ext cx="5636526" cy="4195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63C543-256A-43B3-8D36-1287EB863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819" y="5391223"/>
            <a:ext cx="4279993" cy="2759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BC60A3-EC83-48EE-9B72-826E48AC1A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781" y="5878887"/>
            <a:ext cx="1362075" cy="342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2BD93D-595D-4098-A087-C0D2238EBA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3507" y="5878887"/>
            <a:ext cx="1076609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575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1542FD-ABEA-43B3-9533-DC999D96F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1A7E47-A1B7-4DCB-875D-952845FDB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68" y="1603088"/>
            <a:ext cx="10425064" cy="36518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4C2A19-F04D-4144-AABB-4BD88B3AF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6471" y="5709751"/>
            <a:ext cx="3048000" cy="361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31428E-825B-407B-A9CB-6F083724D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5486" y="2233968"/>
            <a:ext cx="6680986" cy="4887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66877D-0EC2-4CDE-A243-372B4AF31D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0615" y="3353086"/>
            <a:ext cx="8667750" cy="78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63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FF3D66-B400-409E-B79B-F3A3AAC7E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3C49F0-A6A7-4C85-9294-37BB83AB5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43" y="1883391"/>
            <a:ext cx="10890913" cy="251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810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" fill="hold">
                                          <p:stCondLst>
                                            <p:cond delay="17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" fill="hold">
                                          <p:stCondLst>
                                            <p:cond delay="26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F719CB-66FC-4145-A6EE-30542FBCC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9"/>
            <a:ext cx="12192000" cy="68545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96BF53-7310-4B08-BDEE-C5BE09C09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35" y="4611757"/>
            <a:ext cx="11622156" cy="20010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E2ADE1-4694-459D-9AB1-9F0C40AE0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453" y="4887568"/>
            <a:ext cx="3876675" cy="342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84CB86-3911-4AA5-923E-B1E5884B1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978" y="5333736"/>
            <a:ext cx="10141869" cy="5571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69D469-03B3-4107-9FFD-2D1067CCCC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978" y="5952447"/>
            <a:ext cx="10536073" cy="4339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CB01A5-E84B-4984-BC67-76508872CB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30278">
            <a:off x="6848503" y="2599726"/>
            <a:ext cx="545879" cy="1041901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81000"/>
              </a:srgbClr>
            </a:outerShdw>
            <a:reflection blurRad="1270000" stA="0" endPos="6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6952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25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693F63-061B-4E4E-BF9B-52F73440E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7201FC-B272-47D6-B6EB-E341FBB60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2573" y="3114237"/>
            <a:ext cx="6082748" cy="629525"/>
          </a:xfrm>
          <a:effectLst>
            <a:outerShdw blurRad="1270000" dir="5400000" sx="123000" sy="123000" algn="ctr" rotWithShape="0">
              <a:srgbClr val="000000">
                <a:alpha val="6000"/>
              </a:srgbClr>
            </a:outerShdw>
            <a:reflection blurRad="1270000" endPos="65000" dist="50800" dir="5400000" sy="-100000" algn="bl" rotWithShape="0"/>
          </a:effectLst>
        </p:spPr>
        <p:txBody>
          <a:bodyPr>
            <a:normAutofit fontScale="90000"/>
          </a:bodyPr>
          <a:lstStyle/>
          <a:p>
            <a:br>
              <a:rPr lang="en-US" dirty="0">
                <a:latin typeface="Comic Sans MS" panose="030F0702030302020204" pitchFamily="66" charset="0"/>
              </a:rPr>
            </a:b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B927F4-E98B-4374-960D-099AC8A5C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77" y="4971564"/>
            <a:ext cx="5514867" cy="18197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2AF61C-C09B-485B-BCD5-FBB3C1BE4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531" y="2236762"/>
            <a:ext cx="1589649" cy="1192237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81000"/>
              </a:srgbClr>
            </a:outerShdw>
            <a:reflection blurRad="1270000" stA="0" endPos="6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9406B2-5A57-4065-AE78-C7CBD7C869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92" y="2189724"/>
            <a:ext cx="4762086" cy="133535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BDD171-74E8-4D3C-9EEA-5461C9F51B49}"/>
              </a:ext>
            </a:extLst>
          </p:cNvPr>
          <p:cNvSpPr txBox="1"/>
          <p:nvPr/>
        </p:nvSpPr>
        <p:spPr>
          <a:xfrm>
            <a:off x="5616444" y="5439661"/>
            <a:ext cx="35766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NOTICE: THE “^” SYMBOL TRANSLATES TO “?” IN THIS FONT GENERATOR!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0197A7-A531-4782-8013-CF29265F9C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682" y="5231238"/>
            <a:ext cx="4318004" cy="390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BB2547-26C5-4314-A4E6-D819017370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050" y="5881437"/>
            <a:ext cx="4839515" cy="48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0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4141</TotalTime>
  <Words>14</Words>
  <Application>Microsoft Office PowerPoint</Application>
  <PresentationFormat>Widescreen</PresentationFormat>
  <Paragraphs>2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Bahnschrift SemiBold</vt:lpstr>
      <vt:lpstr>Calibri</vt:lpstr>
      <vt:lpstr>Calibri Light</vt:lpstr>
      <vt:lpstr>Comic Sans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3.3 choice board</dc:title>
  <dc:creator>Student</dc:creator>
  <cp:lastModifiedBy>Student</cp:lastModifiedBy>
  <cp:revision>80</cp:revision>
  <dcterms:created xsi:type="dcterms:W3CDTF">2022-10-10T02:28:45Z</dcterms:created>
  <dcterms:modified xsi:type="dcterms:W3CDTF">2022-11-23T03:28:57Z</dcterms:modified>
</cp:coreProperties>
</file>